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9" r:id="rId2"/>
    <p:sldId id="260" r:id="rId3"/>
    <p:sldId id="261" r:id="rId4"/>
    <p:sldId id="262" r:id="rId5"/>
    <p:sldId id="265" r:id="rId6"/>
    <p:sldId id="264" r:id="rId7"/>
    <p:sldId id="263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5EF60E-683D-4F2D-BABC-8B67FEB3FA55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477DC6-C318-4B6A-86BF-955C34D4D712}">
      <dgm:prSet phldrT="[Text]" phldr="1"/>
      <dgm:spPr/>
      <dgm:t>
        <a:bodyPr/>
        <a:lstStyle/>
        <a:p>
          <a:endParaRPr lang="en-US" dirty="0"/>
        </a:p>
      </dgm:t>
    </dgm:pt>
    <dgm:pt modelId="{E475DEFC-9C57-40BC-9475-7296E9EA71F4}" type="parTrans" cxnId="{A3228AE6-C1F1-43D7-B071-D5B1F5391A5A}">
      <dgm:prSet/>
      <dgm:spPr/>
      <dgm:t>
        <a:bodyPr/>
        <a:lstStyle/>
        <a:p>
          <a:endParaRPr lang="en-US"/>
        </a:p>
      </dgm:t>
    </dgm:pt>
    <dgm:pt modelId="{CFE13166-DD67-4B09-B5CA-C1F2C415BFE0}" type="sibTrans" cxnId="{A3228AE6-C1F1-43D7-B071-D5B1F5391A5A}">
      <dgm:prSet/>
      <dgm:spPr/>
      <dgm:t>
        <a:bodyPr/>
        <a:lstStyle/>
        <a:p>
          <a:endParaRPr lang="en-US"/>
        </a:p>
      </dgm:t>
    </dgm:pt>
    <dgm:pt modelId="{FCA159D9-3A25-4502-8FC3-55FA17FC081D}">
      <dgm:prSet phldrT="[Text]" custT="1"/>
      <dgm:spPr/>
      <dgm:t>
        <a:bodyPr/>
        <a:lstStyle/>
        <a:p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82CD4724-21D0-4A4E-BE89-6E1F03A4DE9B}" type="parTrans" cxnId="{37D984D6-64A1-4BA2-8578-A8F7B7E1FA4C}">
      <dgm:prSet/>
      <dgm:spPr/>
      <dgm:t>
        <a:bodyPr/>
        <a:lstStyle/>
        <a:p>
          <a:endParaRPr lang="en-US"/>
        </a:p>
      </dgm:t>
    </dgm:pt>
    <dgm:pt modelId="{928631D6-4F31-48FD-9BD2-FEEB41188DB6}" type="sibTrans" cxnId="{37D984D6-64A1-4BA2-8578-A8F7B7E1FA4C}">
      <dgm:prSet/>
      <dgm:spPr/>
      <dgm:t>
        <a:bodyPr/>
        <a:lstStyle/>
        <a:p>
          <a:endParaRPr lang="en-US"/>
        </a:p>
      </dgm:t>
    </dgm:pt>
    <dgm:pt modelId="{466CFA9C-EFD8-4DFD-AC8E-A119D8CCBC03}">
      <dgm:prSet phldrT="[Text]"/>
      <dgm:spPr/>
      <dgm:t>
        <a:bodyPr/>
        <a:lstStyle/>
        <a:p>
          <a:endParaRPr lang="en-US" dirty="0"/>
        </a:p>
      </dgm:t>
    </dgm:pt>
    <dgm:pt modelId="{0CD2D78E-5358-4B05-84B4-703EC0652D67}" type="parTrans" cxnId="{D6C22E60-F5F4-4A2B-8F9B-2C4C467F873E}">
      <dgm:prSet/>
      <dgm:spPr/>
      <dgm:t>
        <a:bodyPr/>
        <a:lstStyle/>
        <a:p>
          <a:endParaRPr lang="en-US"/>
        </a:p>
      </dgm:t>
    </dgm:pt>
    <dgm:pt modelId="{D8D80BF4-E34C-426B-8C9E-9913A3F53CF3}" type="sibTrans" cxnId="{D6C22E60-F5F4-4A2B-8F9B-2C4C467F873E}">
      <dgm:prSet/>
      <dgm:spPr/>
      <dgm:t>
        <a:bodyPr/>
        <a:lstStyle/>
        <a:p>
          <a:endParaRPr lang="en-US"/>
        </a:p>
      </dgm:t>
    </dgm:pt>
    <dgm:pt modelId="{468377E1-3E1D-40F0-A7A8-4E2E88013805}">
      <dgm:prSet phldrT="[Text]"/>
      <dgm:spPr/>
      <dgm:t>
        <a:bodyPr/>
        <a:lstStyle/>
        <a:p>
          <a:endParaRPr lang="en-US" dirty="0"/>
        </a:p>
      </dgm:t>
    </dgm:pt>
    <dgm:pt modelId="{D3EF1DD2-B12F-4DD3-BDAA-8DA1A00B1452}" type="parTrans" cxnId="{8D573F50-701F-49DD-A9B7-1DA62469F07C}">
      <dgm:prSet/>
      <dgm:spPr/>
      <dgm:t>
        <a:bodyPr/>
        <a:lstStyle/>
        <a:p>
          <a:endParaRPr lang="en-US"/>
        </a:p>
      </dgm:t>
    </dgm:pt>
    <dgm:pt modelId="{9DAD5D67-A130-4452-AD54-7D1487CF0DEF}" type="sibTrans" cxnId="{8D573F50-701F-49DD-A9B7-1DA62469F07C}">
      <dgm:prSet/>
      <dgm:spPr/>
      <dgm:t>
        <a:bodyPr/>
        <a:lstStyle/>
        <a:p>
          <a:endParaRPr lang="en-US"/>
        </a:p>
      </dgm:t>
    </dgm:pt>
    <dgm:pt modelId="{C6A4BA84-FA2E-4608-B0EE-3990F9715007}">
      <dgm:prSet phldrT="[Text]"/>
      <dgm:spPr/>
      <dgm:t>
        <a:bodyPr/>
        <a:lstStyle/>
        <a:p>
          <a:endParaRPr lang="en-US" dirty="0"/>
        </a:p>
      </dgm:t>
    </dgm:pt>
    <dgm:pt modelId="{37048719-C928-4D21-BE64-F613468D6DD5}" type="parTrans" cxnId="{042C458E-FB6E-40B3-8DE0-220C9C10C04F}">
      <dgm:prSet/>
      <dgm:spPr/>
      <dgm:t>
        <a:bodyPr/>
        <a:lstStyle/>
        <a:p>
          <a:endParaRPr lang="en-US"/>
        </a:p>
      </dgm:t>
    </dgm:pt>
    <dgm:pt modelId="{B26750C5-D939-4820-8E9F-762142001C4B}" type="sibTrans" cxnId="{042C458E-FB6E-40B3-8DE0-220C9C10C04F}">
      <dgm:prSet/>
      <dgm:spPr/>
      <dgm:t>
        <a:bodyPr/>
        <a:lstStyle/>
        <a:p>
          <a:endParaRPr lang="en-US"/>
        </a:p>
      </dgm:t>
    </dgm:pt>
    <dgm:pt modelId="{942861E7-9E32-419E-A7CE-F8EDF5E2EF86}">
      <dgm:prSet phldrT="[Text]"/>
      <dgm:spPr/>
      <dgm:t>
        <a:bodyPr/>
        <a:lstStyle/>
        <a:p>
          <a:endParaRPr lang="en-US" dirty="0"/>
        </a:p>
      </dgm:t>
    </dgm:pt>
    <dgm:pt modelId="{E49E9865-385F-4859-9B61-95DDB9192942}" type="parTrans" cxnId="{D5D519F1-EC91-4569-B82E-79664F6C9B21}">
      <dgm:prSet/>
      <dgm:spPr/>
      <dgm:t>
        <a:bodyPr/>
        <a:lstStyle/>
        <a:p>
          <a:endParaRPr lang="en-US"/>
        </a:p>
      </dgm:t>
    </dgm:pt>
    <dgm:pt modelId="{3A7AB8EB-C77E-4925-AE90-7F7C9209E03E}" type="sibTrans" cxnId="{D5D519F1-EC91-4569-B82E-79664F6C9B21}">
      <dgm:prSet/>
      <dgm:spPr/>
      <dgm:t>
        <a:bodyPr/>
        <a:lstStyle/>
        <a:p>
          <a:endParaRPr lang="en-US"/>
        </a:p>
      </dgm:t>
    </dgm:pt>
    <dgm:pt modelId="{81D8F3DC-9E5E-40AC-9A58-2AB6D5D7974E}">
      <dgm:prSet phldrT="[Text]"/>
      <dgm:spPr/>
      <dgm:t>
        <a:bodyPr/>
        <a:lstStyle/>
        <a:p>
          <a:endParaRPr lang="en-US" dirty="0"/>
        </a:p>
      </dgm:t>
    </dgm:pt>
    <dgm:pt modelId="{FF50570D-D1EF-46E1-94E6-7F8E967BB338}" type="parTrans" cxnId="{D18C8B33-8E69-4B6E-8FA0-676D240A5D68}">
      <dgm:prSet/>
      <dgm:spPr/>
      <dgm:t>
        <a:bodyPr/>
        <a:lstStyle/>
        <a:p>
          <a:endParaRPr lang="en-US"/>
        </a:p>
      </dgm:t>
    </dgm:pt>
    <dgm:pt modelId="{D7B0984C-DB15-4ABB-AD8A-4C6CA00B2EB8}" type="sibTrans" cxnId="{D18C8B33-8E69-4B6E-8FA0-676D240A5D68}">
      <dgm:prSet/>
      <dgm:spPr/>
      <dgm:t>
        <a:bodyPr/>
        <a:lstStyle/>
        <a:p>
          <a:endParaRPr lang="en-US"/>
        </a:p>
      </dgm:t>
    </dgm:pt>
    <dgm:pt modelId="{3FE10D4E-2DD3-4053-B9DD-9F4A6938F83C}">
      <dgm:prSet phldrT="[Text]"/>
      <dgm:spPr/>
      <dgm:t>
        <a:bodyPr/>
        <a:lstStyle/>
        <a:p>
          <a:endParaRPr lang="en-US" dirty="0"/>
        </a:p>
      </dgm:t>
    </dgm:pt>
    <dgm:pt modelId="{7D0C5760-096B-4066-862B-1EA03B9C6904}" type="parTrans" cxnId="{480159C5-4832-4DB9-9B8D-60B549C47779}">
      <dgm:prSet/>
      <dgm:spPr/>
      <dgm:t>
        <a:bodyPr/>
        <a:lstStyle/>
        <a:p>
          <a:endParaRPr lang="en-US"/>
        </a:p>
      </dgm:t>
    </dgm:pt>
    <dgm:pt modelId="{6FFA7156-A350-4C95-9C14-6476D1E667B5}" type="sibTrans" cxnId="{480159C5-4832-4DB9-9B8D-60B549C47779}">
      <dgm:prSet/>
      <dgm:spPr/>
      <dgm:t>
        <a:bodyPr/>
        <a:lstStyle/>
        <a:p>
          <a:endParaRPr lang="en-US"/>
        </a:p>
      </dgm:t>
    </dgm:pt>
    <dgm:pt modelId="{B174476E-AF76-4004-80E5-BED202AB7C57}">
      <dgm:prSet phldrT="[Text]"/>
      <dgm:spPr/>
      <dgm:t>
        <a:bodyPr/>
        <a:lstStyle/>
        <a:p>
          <a:endParaRPr lang="en-US" dirty="0"/>
        </a:p>
      </dgm:t>
    </dgm:pt>
    <dgm:pt modelId="{424FC430-068B-4671-85E5-CC6B4B8428B6}" type="parTrans" cxnId="{650EACFF-7994-4175-8F0E-BA4510DBB598}">
      <dgm:prSet/>
      <dgm:spPr/>
      <dgm:t>
        <a:bodyPr/>
        <a:lstStyle/>
        <a:p>
          <a:endParaRPr lang="en-US"/>
        </a:p>
      </dgm:t>
    </dgm:pt>
    <dgm:pt modelId="{850A9F9A-8B0E-4496-B23D-BAD52FBD1F31}" type="sibTrans" cxnId="{650EACFF-7994-4175-8F0E-BA4510DBB598}">
      <dgm:prSet/>
      <dgm:spPr/>
      <dgm:t>
        <a:bodyPr/>
        <a:lstStyle/>
        <a:p>
          <a:endParaRPr lang="en-US"/>
        </a:p>
      </dgm:t>
    </dgm:pt>
    <dgm:pt modelId="{68D1897D-783C-4E0A-BFE9-3B07F3CE2F15}">
      <dgm:prSet phldrT="[Text]"/>
      <dgm:spPr/>
      <dgm:t>
        <a:bodyPr/>
        <a:lstStyle/>
        <a:p>
          <a:endParaRPr lang="en-US" dirty="0"/>
        </a:p>
      </dgm:t>
    </dgm:pt>
    <dgm:pt modelId="{DBE96FC7-94CD-4010-B13F-71F0C29B7A59}" type="parTrans" cxnId="{6B48591D-EB66-4AF3-8B06-A62B5533E3D3}">
      <dgm:prSet/>
      <dgm:spPr/>
      <dgm:t>
        <a:bodyPr/>
        <a:lstStyle/>
        <a:p>
          <a:endParaRPr lang="en-US"/>
        </a:p>
      </dgm:t>
    </dgm:pt>
    <dgm:pt modelId="{4A324A78-6F83-44EF-BB5A-C3289FE600EC}" type="sibTrans" cxnId="{6B48591D-EB66-4AF3-8B06-A62B5533E3D3}">
      <dgm:prSet/>
      <dgm:spPr/>
      <dgm:t>
        <a:bodyPr/>
        <a:lstStyle/>
        <a:p>
          <a:endParaRPr lang="en-US"/>
        </a:p>
      </dgm:t>
    </dgm:pt>
    <dgm:pt modelId="{96DFAD7D-F317-4E13-BCAB-8A6F59EFC8E6}">
      <dgm:prSet phldrT="[Text]"/>
      <dgm:spPr/>
      <dgm:t>
        <a:bodyPr/>
        <a:lstStyle/>
        <a:p>
          <a:endParaRPr lang="en-US" dirty="0"/>
        </a:p>
      </dgm:t>
    </dgm:pt>
    <dgm:pt modelId="{8AA19EE7-ED15-4F48-B71B-F79953DED76A}" type="parTrans" cxnId="{BC151E3E-9C9E-46A6-864E-C4475203CE38}">
      <dgm:prSet/>
      <dgm:spPr/>
      <dgm:t>
        <a:bodyPr/>
        <a:lstStyle/>
        <a:p>
          <a:endParaRPr lang="en-US"/>
        </a:p>
      </dgm:t>
    </dgm:pt>
    <dgm:pt modelId="{4B589CCE-A2EB-4CA6-A003-A8F285EDB3DB}" type="sibTrans" cxnId="{BC151E3E-9C9E-46A6-864E-C4475203CE38}">
      <dgm:prSet/>
      <dgm:spPr/>
      <dgm:t>
        <a:bodyPr/>
        <a:lstStyle/>
        <a:p>
          <a:endParaRPr lang="en-US"/>
        </a:p>
      </dgm:t>
    </dgm:pt>
    <dgm:pt modelId="{736F8A60-3BDE-4C09-A704-82318793BE49}">
      <dgm:prSet phldrT="[Text]"/>
      <dgm:spPr/>
      <dgm:t>
        <a:bodyPr/>
        <a:lstStyle/>
        <a:p>
          <a:endParaRPr lang="en-US" dirty="0"/>
        </a:p>
      </dgm:t>
    </dgm:pt>
    <dgm:pt modelId="{F54F520C-242D-4CB6-934E-6CE8517A7577}" type="parTrans" cxnId="{33CB4001-D7DF-468D-AC12-72772F77A7BF}">
      <dgm:prSet/>
      <dgm:spPr/>
      <dgm:t>
        <a:bodyPr/>
        <a:lstStyle/>
        <a:p>
          <a:endParaRPr lang="en-US"/>
        </a:p>
      </dgm:t>
    </dgm:pt>
    <dgm:pt modelId="{45F3415C-F069-4900-8B64-1A9FA90A3EAD}" type="sibTrans" cxnId="{33CB4001-D7DF-468D-AC12-72772F77A7BF}">
      <dgm:prSet/>
      <dgm:spPr/>
      <dgm:t>
        <a:bodyPr/>
        <a:lstStyle/>
        <a:p>
          <a:endParaRPr lang="en-US"/>
        </a:p>
      </dgm:t>
    </dgm:pt>
    <dgm:pt modelId="{8E09D9AB-ACC1-4BE8-840B-4B9EF469032F}">
      <dgm:prSet phldrT="[Text]"/>
      <dgm:spPr/>
      <dgm:t>
        <a:bodyPr/>
        <a:lstStyle/>
        <a:p>
          <a:endParaRPr lang="en-US" dirty="0"/>
        </a:p>
      </dgm:t>
    </dgm:pt>
    <dgm:pt modelId="{4FDEB627-C5A5-42F0-A4BA-5D27495B2D6F}" type="parTrans" cxnId="{C3F7C590-D249-4D02-A77E-836B98438D3B}">
      <dgm:prSet/>
      <dgm:spPr/>
      <dgm:t>
        <a:bodyPr/>
        <a:lstStyle/>
        <a:p>
          <a:endParaRPr lang="en-US"/>
        </a:p>
      </dgm:t>
    </dgm:pt>
    <dgm:pt modelId="{DF6BABC4-7B73-46C4-AC88-D7526DCB0F6D}" type="sibTrans" cxnId="{C3F7C590-D249-4D02-A77E-836B98438D3B}">
      <dgm:prSet/>
      <dgm:spPr/>
      <dgm:t>
        <a:bodyPr/>
        <a:lstStyle/>
        <a:p>
          <a:endParaRPr lang="en-US"/>
        </a:p>
      </dgm:t>
    </dgm:pt>
    <dgm:pt modelId="{6EB98B26-6ACC-40C9-82BD-40CBA0B6D257}">
      <dgm:prSet phldrT="[Text]"/>
      <dgm:spPr/>
      <dgm:t>
        <a:bodyPr/>
        <a:lstStyle/>
        <a:p>
          <a:endParaRPr lang="en-US" dirty="0"/>
        </a:p>
      </dgm:t>
    </dgm:pt>
    <dgm:pt modelId="{9010D4A5-D822-4BD8-BD20-B25C938B754F}" type="parTrans" cxnId="{22833D6A-0DE2-4C39-9C67-4C6A57C4C6EE}">
      <dgm:prSet/>
      <dgm:spPr/>
      <dgm:t>
        <a:bodyPr/>
        <a:lstStyle/>
        <a:p>
          <a:endParaRPr lang="en-US"/>
        </a:p>
      </dgm:t>
    </dgm:pt>
    <dgm:pt modelId="{AB113A27-5322-4995-8347-D6A04935AD82}" type="sibTrans" cxnId="{22833D6A-0DE2-4C39-9C67-4C6A57C4C6EE}">
      <dgm:prSet/>
      <dgm:spPr/>
      <dgm:t>
        <a:bodyPr/>
        <a:lstStyle/>
        <a:p>
          <a:endParaRPr lang="en-US"/>
        </a:p>
      </dgm:t>
    </dgm:pt>
    <dgm:pt modelId="{8DA6478F-4D06-49BE-B3E8-4C6DA554ACC8}">
      <dgm:prSet phldrT="[Text]"/>
      <dgm:spPr/>
      <dgm:t>
        <a:bodyPr/>
        <a:lstStyle/>
        <a:p>
          <a:endParaRPr lang="en-US" dirty="0"/>
        </a:p>
      </dgm:t>
    </dgm:pt>
    <dgm:pt modelId="{30262E79-84A1-434F-A8F2-CE02DD0D6F2C}" type="parTrans" cxnId="{5807C94B-26E6-424E-A868-EE50CD6F9B71}">
      <dgm:prSet/>
      <dgm:spPr/>
      <dgm:t>
        <a:bodyPr/>
        <a:lstStyle/>
        <a:p>
          <a:endParaRPr lang="en-US"/>
        </a:p>
      </dgm:t>
    </dgm:pt>
    <dgm:pt modelId="{BE22E6E6-A8BD-440B-BDEF-92C892FDDB05}" type="sibTrans" cxnId="{5807C94B-26E6-424E-A868-EE50CD6F9B71}">
      <dgm:prSet/>
      <dgm:spPr/>
      <dgm:t>
        <a:bodyPr/>
        <a:lstStyle/>
        <a:p>
          <a:endParaRPr lang="en-US"/>
        </a:p>
      </dgm:t>
    </dgm:pt>
    <dgm:pt modelId="{0FA82B8C-5129-4396-84E9-4C859BF6C9C6}">
      <dgm:prSet phldrT="[Text]"/>
      <dgm:spPr/>
      <dgm:t>
        <a:bodyPr/>
        <a:lstStyle/>
        <a:p>
          <a:endParaRPr lang="en-US" dirty="0"/>
        </a:p>
      </dgm:t>
    </dgm:pt>
    <dgm:pt modelId="{FD620A97-7C8A-43B4-84FC-0A7162EBD66A}" type="parTrans" cxnId="{74CB882E-5138-486F-8ED0-C30CAB331BA3}">
      <dgm:prSet/>
      <dgm:spPr/>
      <dgm:t>
        <a:bodyPr/>
        <a:lstStyle/>
        <a:p>
          <a:endParaRPr lang="en-US"/>
        </a:p>
      </dgm:t>
    </dgm:pt>
    <dgm:pt modelId="{D049286F-E2C1-43B5-9298-F89A7565359C}" type="sibTrans" cxnId="{74CB882E-5138-486F-8ED0-C30CAB331BA3}">
      <dgm:prSet/>
      <dgm:spPr/>
      <dgm:t>
        <a:bodyPr/>
        <a:lstStyle/>
        <a:p>
          <a:endParaRPr lang="en-US"/>
        </a:p>
      </dgm:t>
    </dgm:pt>
    <dgm:pt modelId="{1E5FFDDF-F24C-4979-8408-39CBCD7B8850}" type="pres">
      <dgm:prSet presAssocID="{115EF60E-683D-4F2D-BABC-8B67FEB3FA5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0039CA-D15E-4269-B5CE-6AEC8A0BB839}" type="pres">
      <dgm:prSet presAssocID="{466CFA9C-EFD8-4DFD-AC8E-A119D8CCBC03}" presName="comp" presStyleCnt="0"/>
      <dgm:spPr/>
    </dgm:pt>
    <dgm:pt modelId="{E0F63441-4C1B-4333-86C2-BFB8D2CC77D0}" type="pres">
      <dgm:prSet presAssocID="{466CFA9C-EFD8-4DFD-AC8E-A119D8CCBC03}" presName="box" presStyleLbl="node1" presStyleIdx="0" presStyleCnt="4"/>
      <dgm:spPr/>
      <dgm:t>
        <a:bodyPr/>
        <a:lstStyle/>
        <a:p>
          <a:endParaRPr lang="en-US"/>
        </a:p>
      </dgm:t>
    </dgm:pt>
    <dgm:pt modelId="{499D41C0-835E-454D-ABD9-34375BAC8212}" type="pres">
      <dgm:prSet presAssocID="{466CFA9C-EFD8-4DFD-AC8E-A119D8CCBC03}" presName="img" presStyleLbl="fgImgPlace1" presStyleIdx="0" presStyleCnt="4" custLinFactNeighborX="960" custLinFactNeighborY="1372"/>
      <dgm:spPr/>
    </dgm:pt>
    <dgm:pt modelId="{66E71C78-C16A-4C27-BACE-071A1A75B5D3}" type="pres">
      <dgm:prSet presAssocID="{466CFA9C-EFD8-4DFD-AC8E-A119D8CCBC03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504589-40EC-43B4-A768-BF36DAB5C108}" type="pres">
      <dgm:prSet presAssocID="{D8D80BF4-E34C-426B-8C9E-9913A3F53CF3}" presName="spacer" presStyleCnt="0"/>
      <dgm:spPr/>
    </dgm:pt>
    <dgm:pt modelId="{C8B38712-4E34-483B-803C-6DADA862DC6B}" type="pres">
      <dgm:prSet presAssocID="{0FA82B8C-5129-4396-84E9-4C859BF6C9C6}" presName="comp" presStyleCnt="0"/>
      <dgm:spPr/>
    </dgm:pt>
    <dgm:pt modelId="{96720AFD-1F98-4402-92C3-472A9F5AD832}" type="pres">
      <dgm:prSet presAssocID="{0FA82B8C-5129-4396-84E9-4C859BF6C9C6}" presName="box" presStyleLbl="node1" presStyleIdx="1" presStyleCnt="4"/>
      <dgm:spPr/>
      <dgm:t>
        <a:bodyPr/>
        <a:lstStyle/>
        <a:p>
          <a:endParaRPr lang="en-US"/>
        </a:p>
      </dgm:t>
    </dgm:pt>
    <dgm:pt modelId="{2130148B-9882-48C0-93EE-5BD5448A488C}" type="pres">
      <dgm:prSet presAssocID="{0FA82B8C-5129-4396-84E9-4C859BF6C9C6}" presName="img" presStyleLbl="fgImgPlace1" presStyleIdx="1" presStyleCnt="4"/>
      <dgm:spPr/>
    </dgm:pt>
    <dgm:pt modelId="{91097B3E-DEA9-49C3-BF22-1C34B4D79C98}" type="pres">
      <dgm:prSet presAssocID="{0FA82B8C-5129-4396-84E9-4C859BF6C9C6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76E1D2-4A6F-42E5-9993-57410CFB123C}" type="pres">
      <dgm:prSet presAssocID="{D049286F-E2C1-43B5-9298-F89A7565359C}" presName="spacer" presStyleCnt="0"/>
      <dgm:spPr/>
    </dgm:pt>
    <dgm:pt modelId="{17A2767A-D8D9-4299-9EA5-B624E3BE543F}" type="pres">
      <dgm:prSet presAssocID="{FCA159D9-3A25-4502-8FC3-55FA17FC081D}" presName="comp" presStyleCnt="0"/>
      <dgm:spPr/>
    </dgm:pt>
    <dgm:pt modelId="{E8123199-CA88-448A-B4FA-27B41ED95F04}" type="pres">
      <dgm:prSet presAssocID="{FCA159D9-3A25-4502-8FC3-55FA17FC081D}" presName="box" presStyleLbl="node1" presStyleIdx="2" presStyleCnt="4" custLinFactNeighborY="973"/>
      <dgm:spPr/>
      <dgm:t>
        <a:bodyPr/>
        <a:lstStyle/>
        <a:p>
          <a:endParaRPr lang="en-US"/>
        </a:p>
      </dgm:t>
    </dgm:pt>
    <dgm:pt modelId="{0D2342E7-FDB3-4018-BE62-DC788A98BDB5}" type="pres">
      <dgm:prSet presAssocID="{FCA159D9-3A25-4502-8FC3-55FA17FC081D}" presName="img" presStyleLbl="fgImgPlace1" presStyleIdx="2" presStyleCnt="4"/>
      <dgm:spPr/>
    </dgm:pt>
    <dgm:pt modelId="{8B0F44A9-E6B3-42D5-9138-AE97F2F81E78}" type="pres">
      <dgm:prSet presAssocID="{FCA159D9-3A25-4502-8FC3-55FA17FC081D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E500DB-3522-459C-8E93-F9A21A613CA8}" type="pres">
      <dgm:prSet presAssocID="{928631D6-4F31-48FD-9BD2-FEEB41188DB6}" presName="spacer" presStyleCnt="0"/>
      <dgm:spPr/>
    </dgm:pt>
    <dgm:pt modelId="{CFD3F8DE-998E-4134-8AEF-F918F3A76AB3}" type="pres">
      <dgm:prSet presAssocID="{8A477DC6-C318-4B6A-86BF-955C34D4D712}" presName="comp" presStyleCnt="0"/>
      <dgm:spPr/>
    </dgm:pt>
    <dgm:pt modelId="{1FEF428D-CFA5-4ECD-B211-9B2DF586B597}" type="pres">
      <dgm:prSet presAssocID="{8A477DC6-C318-4B6A-86BF-955C34D4D712}" presName="box" presStyleLbl="node1" presStyleIdx="3" presStyleCnt="4" custLinFactNeighborX="-295" custLinFactNeighborY="6635"/>
      <dgm:spPr/>
      <dgm:t>
        <a:bodyPr/>
        <a:lstStyle/>
        <a:p>
          <a:endParaRPr lang="en-US"/>
        </a:p>
      </dgm:t>
    </dgm:pt>
    <dgm:pt modelId="{77648C73-C1E4-4B32-9CA2-C92A1A7C0E7C}" type="pres">
      <dgm:prSet presAssocID="{8A477DC6-C318-4B6A-86BF-955C34D4D712}" presName="img" presStyleLbl="fgImgPlace1" presStyleIdx="3" presStyleCnt="4"/>
      <dgm:spPr/>
    </dgm:pt>
    <dgm:pt modelId="{150B2B43-ACD6-444A-A0B6-841C3F627988}" type="pres">
      <dgm:prSet presAssocID="{8A477DC6-C318-4B6A-86BF-955C34D4D712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3CB4001-D7DF-468D-AC12-72772F77A7BF}" srcId="{8A477DC6-C318-4B6A-86BF-955C34D4D712}" destId="{736F8A60-3BDE-4C09-A704-82318793BE49}" srcOrd="7" destOrd="0" parTransId="{F54F520C-242D-4CB6-934E-6CE8517A7577}" sibTransId="{45F3415C-F069-4900-8B64-1A9FA90A3EAD}"/>
    <dgm:cxn modelId="{CF63187C-6C35-4B2C-AB58-52C92E9572AE}" type="presOf" srcId="{8E09D9AB-ACC1-4BE8-840B-4B9EF469032F}" destId="{1FEF428D-CFA5-4ECD-B211-9B2DF586B597}" srcOrd="0" destOrd="9" presId="urn:microsoft.com/office/officeart/2005/8/layout/vList4"/>
    <dgm:cxn modelId="{1B23B259-C3A2-48AF-A9C9-8F5011CEDB2B}" type="presOf" srcId="{736F8A60-3BDE-4C09-A704-82318793BE49}" destId="{1FEF428D-CFA5-4ECD-B211-9B2DF586B597}" srcOrd="0" destOrd="8" presId="urn:microsoft.com/office/officeart/2005/8/layout/vList4"/>
    <dgm:cxn modelId="{58005AA2-9F90-4377-A7A5-D9970F4E3C03}" type="presOf" srcId="{C6A4BA84-FA2E-4608-B0EE-3990F9715007}" destId="{1FEF428D-CFA5-4ECD-B211-9B2DF586B597}" srcOrd="0" destOrd="1" presId="urn:microsoft.com/office/officeart/2005/8/layout/vList4"/>
    <dgm:cxn modelId="{99375E19-3F82-4032-B7D3-B87A07DFC70A}" type="presOf" srcId="{81D8F3DC-9E5E-40AC-9A58-2AB6D5D7974E}" destId="{150B2B43-ACD6-444A-A0B6-841C3F627988}" srcOrd="1" destOrd="3" presId="urn:microsoft.com/office/officeart/2005/8/layout/vList4"/>
    <dgm:cxn modelId="{305886BE-2B9C-4038-A791-5085D89C97B7}" type="presOf" srcId="{81D8F3DC-9E5E-40AC-9A58-2AB6D5D7974E}" destId="{1FEF428D-CFA5-4ECD-B211-9B2DF586B597}" srcOrd="0" destOrd="3" presId="urn:microsoft.com/office/officeart/2005/8/layout/vList4"/>
    <dgm:cxn modelId="{7CFFC042-DE88-48FD-8675-515F61F0229F}" type="presOf" srcId="{6EB98B26-6ACC-40C9-82BD-40CBA0B6D257}" destId="{1FEF428D-CFA5-4ECD-B211-9B2DF586B597}" srcOrd="0" destOrd="10" presId="urn:microsoft.com/office/officeart/2005/8/layout/vList4"/>
    <dgm:cxn modelId="{76B26127-3343-4DF5-B7C6-7FF3EB0AE216}" type="presOf" srcId="{3FE10D4E-2DD3-4053-B9DD-9F4A6938F83C}" destId="{1FEF428D-CFA5-4ECD-B211-9B2DF586B597}" srcOrd="0" destOrd="4" presId="urn:microsoft.com/office/officeart/2005/8/layout/vList4"/>
    <dgm:cxn modelId="{F5E28462-68AC-45CC-81C4-AAA9446EA81C}" type="presOf" srcId="{96DFAD7D-F317-4E13-BCAB-8A6F59EFC8E6}" destId="{150B2B43-ACD6-444A-A0B6-841C3F627988}" srcOrd="1" destOrd="7" presId="urn:microsoft.com/office/officeart/2005/8/layout/vList4"/>
    <dgm:cxn modelId="{95B8A2E8-65C3-4C24-9D76-49B92F4EF287}" type="presOf" srcId="{B174476E-AF76-4004-80E5-BED202AB7C57}" destId="{150B2B43-ACD6-444A-A0B6-841C3F627988}" srcOrd="1" destOrd="5" presId="urn:microsoft.com/office/officeart/2005/8/layout/vList4"/>
    <dgm:cxn modelId="{37D984D6-64A1-4BA2-8578-A8F7B7E1FA4C}" srcId="{115EF60E-683D-4F2D-BABC-8B67FEB3FA55}" destId="{FCA159D9-3A25-4502-8FC3-55FA17FC081D}" srcOrd="2" destOrd="0" parTransId="{82CD4724-21D0-4A4E-BE89-6E1F03A4DE9B}" sibTransId="{928631D6-4F31-48FD-9BD2-FEEB41188DB6}"/>
    <dgm:cxn modelId="{4B4BDA74-33E8-40B9-BD26-69497DEFD984}" type="presOf" srcId="{8E09D9AB-ACC1-4BE8-840B-4B9EF469032F}" destId="{150B2B43-ACD6-444A-A0B6-841C3F627988}" srcOrd="1" destOrd="9" presId="urn:microsoft.com/office/officeart/2005/8/layout/vList4"/>
    <dgm:cxn modelId="{C3F7C590-D249-4D02-A77E-836B98438D3B}" srcId="{8A477DC6-C318-4B6A-86BF-955C34D4D712}" destId="{8E09D9AB-ACC1-4BE8-840B-4B9EF469032F}" srcOrd="8" destOrd="0" parTransId="{4FDEB627-C5A5-42F0-A4BA-5D27495B2D6F}" sibTransId="{DF6BABC4-7B73-46C4-AC88-D7526DCB0F6D}"/>
    <dgm:cxn modelId="{E821EA1F-2DA0-4688-96CC-4CFA5FED7B1A}" type="presOf" srcId="{115EF60E-683D-4F2D-BABC-8B67FEB3FA55}" destId="{1E5FFDDF-F24C-4979-8408-39CBCD7B8850}" srcOrd="0" destOrd="0" presId="urn:microsoft.com/office/officeart/2005/8/layout/vList4"/>
    <dgm:cxn modelId="{E70B71E1-55AF-463F-B7DD-83802E2B7488}" type="presOf" srcId="{B174476E-AF76-4004-80E5-BED202AB7C57}" destId="{1FEF428D-CFA5-4ECD-B211-9B2DF586B597}" srcOrd="0" destOrd="5" presId="urn:microsoft.com/office/officeart/2005/8/layout/vList4"/>
    <dgm:cxn modelId="{FF33B863-73C3-439C-AE74-F84BBCFF8E60}" type="presOf" srcId="{C6A4BA84-FA2E-4608-B0EE-3990F9715007}" destId="{150B2B43-ACD6-444A-A0B6-841C3F627988}" srcOrd="1" destOrd="1" presId="urn:microsoft.com/office/officeart/2005/8/layout/vList4"/>
    <dgm:cxn modelId="{74CB882E-5138-486F-8ED0-C30CAB331BA3}" srcId="{115EF60E-683D-4F2D-BABC-8B67FEB3FA55}" destId="{0FA82B8C-5129-4396-84E9-4C859BF6C9C6}" srcOrd="1" destOrd="0" parTransId="{FD620A97-7C8A-43B4-84FC-0A7162EBD66A}" sibTransId="{D049286F-E2C1-43B5-9298-F89A7565359C}"/>
    <dgm:cxn modelId="{36122C08-3DEC-44ED-A1CE-57C3EB3BFA0B}" type="presOf" srcId="{68D1897D-783C-4E0A-BFE9-3B07F3CE2F15}" destId="{150B2B43-ACD6-444A-A0B6-841C3F627988}" srcOrd="1" destOrd="6" presId="urn:microsoft.com/office/officeart/2005/8/layout/vList4"/>
    <dgm:cxn modelId="{447646BE-BF4F-4573-AC87-EADC9DB27DAC}" type="presOf" srcId="{FCA159D9-3A25-4502-8FC3-55FA17FC081D}" destId="{8B0F44A9-E6B3-42D5-9138-AE97F2F81E78}" srcOrd="1" destOrd="0" presId="urn:microsoft.com/office/officeart/2005/8/layout/vList4"/>
    <dgm:cxn modelId="{2E570B1E-B5AA-4588-8E04-DE7E9FCF27D8}" type="presOf" srcId="{0FA82B8C-5129-4396-84E9-4C859BF6C9C6}" destId="{96720AFD-1F98-4402-92C3-472A9F5AD832}" srcOrd="0" destOrd="0" presId="urn:microsoft.com/office/officeart/2005/8/layout/vList4"/>
    <dgm:cxn modelId="{7251AA33-51EB-4CC9-83F7-62B4814177F7}" type="presOf" srcId="{96DFAD7D-F317-4E13-BCAB-8A6F59EFC8E6}" destId="{1FEF428D-CFA5-4ECD-B211-9B2DF586B597}" srcOrd="0" destOrd="7" presId="urn:microsoft.com/office/officeart/2005/8/layout/vList4"/>
    <dgm:cxn modelId="{22B2AA13-1466-4E27-9E29-E21C3FF753BD}" type="presOf" srcId="{468377E1-3E1D-40F0-A7A8-4E2E88013805}" destId="{150B2B43-ACD6-444A-A0B6-841C3F627988}" srcOrd="1" destOrd="12" presId="urn:microsoft.com/office/officeart/2005/8/layout/vList4"/>
    <dgm:cxn modelId="{DDD03616-BE86-4739-A1AE-195EE2CB5400}" type="presOf" srcId="{466CFA9C-EFD8-4DFD-AC8E-A119D8CCBC03}" destId="{E0F63441-4C1B-4333-86C2-BFB8D2CC77D0}" srcOrd="0" destOrd="0" presId="urn:microsoft.com/office/officeart/2005/8/layout/vList4"/>
    <dgm:cxn modelId="{A3228AE6-C1F1-43D7-B071-D5B1F5391A5A}" srcId="{115EF60E-683D-4F2D-BABC-8B67FEB3FA55}" destId="{8A477DC6-C318-4B6A-86BF-955C34D4D712}" srcOrd="3" destOrd="0" parTransId="{E475DEFC-9C57-40BC-9475-7296E9EA71F4}" sibTransId="{CFE13166-DD67-4B09-B5CA-C1F2C415BFE0}"/>
    <dgm:cxn modelId="{B1BB5A3F-EA26-4AF6-80F3-C00217A18346}" type="presOf" srcId="{8DA6478F-4D06-49BE-B3E8-4C6DA554ACC8}" destId="{1FEF428D-CFA5-4ECD-B211-9B2DF586B597}" srcOrd="0" destOrd="11" presId="urn:microsoft.com/office/officeart/2005/8/layout/vList4"/>
    <dgm:cxn modelId="{22833D6A-0DE2-4C39-9C67-4C6A57C4C6EE}" srcId="{8A477DC6-C318-4B6A-86BF-955C34D4D712}" destId="{6EB98B26-6ACC-40C9-82BD-40CBA0B6D257}" srcOrd="9" destOrd="0" parTransId="{9010D4A5-D822-4BD8-BD20-B25C938B754F}" sibTransId="{AB113A27-5322-4995-8347-D6A04935AD82}"/>
    <dgm:cxn modelId="{F62B8FB7-8C66-4FEE-A85B-3DC4CC46DCE1}" type="presOf" srcId="{68D1897D-783C-4E0A-BFE9-3B07F3CE2F15}" destId="{1FEF428D-CFA5-4ECD-B211-9B2DF586B597}" srcOrd="0" destOrd="6" presId="urn:microsoft.com/office/officeart/2005/8/layout/vList4"/>
    <dgm:cxn modelId="{B3F9B14A-5537-4839-91FD-6DBE44C6F243}" type="presOf" srcId="{FCA159D9-3A25-4502-8FC3-55FA17FC081D}" destId="{E8123199-CA88-448A-B4FA-27B41ED95F04}" srcOrd="0" destOrd="0" presId="urn:microsoft.com/office/officeart/2005/8/layout/vList4"/>
    <dgm:cxn modelId="{D5D519F1-EC91-4569-B82E-79664F6C9B21}" srcId="{8A477DC6-C318-4B6A-86BF-955C34D4D712}" destId="{942861E7-9E32-419E-A7CE-F8EDF5E2EF86}" srcOrd="1" destOrd="0" parTransId="{E49E9865-385F-4859-9B61-95DDB9192942}" sibTransId="{3A7AB8EB-C77E-4925-AE90-7F7C9209E03E}"/>
    <dgm:cxn modelId="{BC151E3E-9C9E-46A6-864E-C4475203CE38}" srcId="{8A477DC6-C318-4B6A-86BF-955C34D4D712}" destId="{96DFAD7D-F317-4E13-BCAB-8A6F59EFC8E6}" srcOrd="6" destOrd="0" parTransId="{8AA19EE7-ED15-4F48-B71B-F79953DED76A}" sibTransId="{4B589CCE-A2EB-4CA6-A003-A8F285EDB3DB}"/>
    <dgm:cxn modelId="{650EACFF-7994-4175-8F0E-BA4510DBB598}" srcId="{8A477DC6-C318-4B6A-86BF-955C34D4D712}" destId="{B174476E-AF76-4004-80E5-BED202AB7C57}" srcOrd="4" destOrd="0" parTransId="{424FC430-068B-4671-85E5-CC6B4B8428B6}" sibTransId="{850A9F9A-8B0E-4496-B23D-BAD52FBD1F31}"/>
    <dgm:cxn modelId="{5807C94B-26E6-424E-A868-EE50CD6F9B71}" srcId="{8A477DC6-C318-4B6A-86BF-955C34D4D712}" destId="{8DA6478F-4D06-49BE-B3E8-4C6DA554ACC8}" srcOrd="10" destOrd="0" parTransId="{30262E79-84A1-434F-A8F2-CE02DD0D6F2C}" sibTransId="{BE22E6E6-A8BD-440B-BDEF-92C892FDDB05}"/>
    <dgm:cxn modelId="{480159C5-4832-4DB9-9B8D-60B549C47779}" srcId="{8A477DC6-C318-4B6A-86BF-955C34D4D712}" destId="{3FE10D4E-2DD3-4053-B9DD-9F4A6938F83C}" srcOrd="3" destOrd="0" parTransId="{7D0C5760-096B-4066-862B-1EA03B9C6904}" sibTransId="{6FFA7156-A350-4C95-9C14-6476D1E667B5}"/>
    <dgm:cxn modelId="{8D573F50-701F-49DD-A9B7-1DA62469F07C}" srcId="{8A477DC6-C318-4B6A-86BF-955C34D4D712}" destId="{468377E1-3E1D-40F0-A7A8-4E2E88013805}" srcOrd="11" destOrd="0" parTransId="{D3EF1DD2-B12F-4DD3-BDAA-8DA1A00B1452}" sibTransId="{9DAD5D67-A130-4452-AD54-7D1487CF0DEF}"/>
    <dgm:cxn modelId="{042C458E-FB6E-40B3-8DE0-220C9C10C04F}" srcId="{8A477DC6-C318-4B6A-86BF-955C34D4D712}" destId="{C6A4BA84-FA2E-4608-B0EE-3990F9715007}" srcOrd="0" destOrd="0" parTransId="{37048719-C928-4D21-BE64-F613468D6DD5}" sibTransId="{B26750C5-D939-4820-8E9F-762142001C4B}"/>
    <dgm:cxn modelId="{67B3BF58-839F-4F12-981F-79A63997FBEF}" type="presOf" srcId="{0FA82B8C-5129-4396-84E9-4C859BF6C9C6}" destId="{91097B3E-DEA9-49C3-BF22-1C34B4D79C98}" srcOrd="1" destOrd="0" presId="urn:microsoft.com/office/officeart/2005/8/layout/vList4"/>
    <dgm:cxn modelId="{409AD06B-07B2-4E00-AFE1-3454DDC5606A}" type="presOf" srcId="{942861E7-9E32-419E-A7CE-F8EDF5E2EF86}" destId="{150B2B43-ACD6-444A-A0B6-841C3F627988}" srcOrd="1" destOrd="2" presId="urn:microsoft.com/office/officeart/2005/8/layout/vList4"/>
    <dgm:cxn modelId="{1812193C-5D5D-488B-8176-1F38BF15A337}" type="presOf" srcId="{3FE10D4E-2DD3-4053-B9DD-9F4A6938F83C}" destId="{150B2B43-ACD6-444A-A0B6-841C3F627988}" srcOrd="1" destOrd="4" presId="urn:microsoft.com/office/officeart/2005/8/layout/vList4"/>
    <dgm:cxn modelId="{D18C8B33-8E69-4B6E-8FA0-676D240A5D68}" srcId="{8A477DC6-C318-4B6A-86BF-955C34D4D712}" destId="{81D8F3DC-9E5E-40AC-9A58-2AB6D5D7974E}" srcOrd="2" destOrd="0" parTransId="{FF50570D-D1EF-46E1-94E6-7F8E967BB338}" sibTransId="{D7B0984C-DB15-4ABB-AD8A-4C6CA00B2EB8}"/>
    <dgm:cxn modelId="{6B48591D-EB66-4AF3-8B06-A62B5533E3D3}" srcId="{8A477DC6-C318-4B6A-86BF-955C34D4D712}" destId="{68D1897D-783C-4E0A-BFE9-3B07F3CE2F15}" srcOrd="5" destOrd="0" parTransId="{DBE96FC7-94CD-4010-B13F-71F0C29B7A59}" sibTransId="{4A324A78-6F83-44EF-BB5A-C3289FE600EC}"/>
    <dgm:cxn modelId="{D6C22E60-F5F4-4A2B-8F9B-2C4C467F873E}" srcId="{115EF60E-683D-4F2D-BABC-8B67FEB3FA55}" destId="{466CFA9C-EFD8-4DFD-AC8E-A119D8CCBC03}" srcOrd="0" destOrd="0" parTransId="{0CD2D78E-5358-4B05-84B4-703EC0652D67}" sibTransId="{D8D80BF4-E34C-426B-8C9E-9913A3F53CF3}"/>
    <dgm:cxn modelId="{1E30AA9A-6B82-45A6-BFAD-79415C425D66}" type="presOf" srcId="{6EB98B26-6ACC-40C9-82BD-40CBA0B6D257}" destId="{150B2B43-ACD6-444A-A0B6-841C3F627988}" srcOrd="1" destOrd="10" presId="urn:microsoft.com/office/officeart/2005/8/layout/vList4"/>
    <dgm:cxn modelId="{8C6BE7FC-F9C0-478C-9EC3-88F02AABA174}" type="presOf" srcId="{942861E7-9E32-419E-A7CE-F8EDF5E2EF86}" destId="{1FEF428D-CFA5-4ECD-B211-9B2DF586B597}" srcOrd="0" destOrd="2" presId="urn:microsoft.com/office/officeart/2005/8/layout/vList4"/>
    <dgm:cxn modelId="{1B38FA84-AD55-4389-86A4-342C2F69C83B}" type="presOf" srcId="{8DA6478F-4D06-49BE-B3E8-4C6DA554ACC8}" destId="{150B2B43-ACD6-444A-A0B6-841C3F627988}" srcOrd="1" destOrd="11" presId="urn:microsoft.com/office/officeart/2005/8/layout/vList4"/>
    <dgm:cxn modelId="{4BB7CB0F-1EB4-4053-80F0-C4D78AD95802}" type="presOf" srcId="{8A477DC6-C318-4B6A-86BF-955C34D4D712}" destId="{1FEF428D-CFA5-4ECD-B211-9B2DF586B597}" srcOrd="0" destOrd="0" presId="urn:microsoft.com/office/officeart/2005/8/layout/vList4"/>
    <dgm:cxn modelId="{8D1B55A8-10BC-4663-AE5E-35E924A4F6B0}" type="presOf" srcId="{468377E1-3E1D-40F0-A7A8-4E2E88013805}" destId="{1FEF428D-CFA5-4ECD-B211-9B2DF586B597}" srcOrd="0" destOrd="12" presId="urn:microsoft.com/office/officeart/2005/8/layout/vList4"/>
    <dgm:cxn modelId="{CA681D7B-65D7-4CEE-93F5-A70280F4C8D0}" type="presOf" srcId="{466CFA9C-EFD8-4DFD-AC8E-A119D8CCBC03}" destId="{66E71C78-C16A-4C27-BACE-071A1A75B5D3}" srcOrd="1" destOrd="0" presId="urn:microsoft.com/office/officeart/2005/8/layout/vList4"/>
    <dgm:cxn modelId="{1EDD1794-150B-45D3-A3FA-DB6B62B12C21}" type="presOf" srcId="{736F8A60-3BDE-4C09-A704-82318793BE49}" destId="{150B2B43-ACD6-444A-A0B6-841C3F627988}" srcOrd="1" destOrd="8" presId="urn:microsoft.com/office/officeart/2005/8/layout/vList4"/>
    <dgm:cxn modelId="{9B22C0E5-01FF-4F94-B33D-A4CD5D459142}" type="presOf" srcId="{8A477DC6-C318-4B6A-86BF-955C34D4D712}" destId="{150B2B43-ACD6-444A-A0B6-841C3F627988}" srcOrd="1" destOrd="0" presId="urn:microsoft.com/office/officeart/2005/8/layout/vList4"/>
    <dgm:cxn modelId="{45543146-9E93-4120-970E-4DC1079AA852}" type="presParOf" srcId="{1E5FFDDF-F24C-4979-8408-39CBCD7B8850}" destId="{9F0039CA-D15E-4269-B5CE-6AEC8A0BB839}" srcOrd="0" destOrd="0" presId="urn:microsoft.com/office/officeart/2005/8/layout/vList4"/>
    <dgm:cxn modelId="{4A4FD4EF-982F-480D-BF99-B7D2B15694E1}" type="presParOf" srcId="{9F0039CA-D15E-4269-B5CE-6AEC8A0BB839}" destId="{E0F63441-4C1B-4333-86C2-BFB8D2CC77D0}" srcOrd="0" destOrd="0" presId="urn:microsoft.com/office/officeart/2005/8/layout/vList4"/>
    <dgm:cxn modelId="{995524A6-2F86-4249-931B-6D75CB4C3503}" type="presParOf" srcId="{9F0039CA-D15E-4269-B5CE-6AEC8A0BB839}" destId="{499D41C0-835E-454D-ABD9-34375BAC8212}" srcOrd="1" destOrd="0" presId="urn:microsoft.com/office/officeart/2005/8/layout/vList4"/>
    <dgm:cxn modelId="{E59A34EE-9606-49AC-A133-E6852D6C3CBA}" type="presParOf" srcId="{9F0039CA-D15E-4269-B5CE-6AEC8A0BB839}" destId="{66E71C78-C16A-4C27-BACE-071A1A75B5D3}" srcOrd="2" destOrd="0" presId="urn:microsoft.com/office/officeart/2005/8/layout/vList4"/>
    <dgm:cxn modelId="{447BA4FB-3D12-418E-B7D0-CCEFEE2CC47F}" type="presParOf" srcId="{1E5FFDDF-F24C-4979-8408-39CBCD7B8850}" destId="{83504589-40EC-43B4-A768-BF36DAB5C108}" srcOrd="1" destOrd="0" presId="urn:microsoft.com/office/officeart/2005/8/layout/vList4"/>
    <dgm:cxn modelId="{E70DDC81-22C7-4FB1-AA3C-71290DCF25CD}" type="presParOf" srcId="{1E5FFDDF-F24C-4979-8408-39CBCD7B8850}" destId="{C8B38712-4E34-483B-803C-6DADA862DC6B}" srcOrd="2" destOrd="0" presId="urn:microsoft.com/office/officeart/2005/8/layout/vList4"/>
    <dgm:cxn modelId="{4EDE8CA2-AF27-43D3-8168-2C6C00CDC6DC}" type="presParOf" srcId="{C8B38712-4E34-483B-803C-6DADA862DC6B}" destId="{96720AFD-1F98-4402-92C3-472A9F5AD832}" srcOrd="0" destOrd="0" presId="urn:microsoft.com/office/officeart/2005/8/layout/vList4"/>
    <dgm:cxn modelId="{AA0656D3-6A99-4153-8DC5-71A4339DC987}" type="presParOf" srcId="{C8B38712-4E34-483B-803C-6DADA862DC6B}" destId="{2130148B-9882-48C0-93EE-5BD5448A488C}" srcOrd="1" destOrd="0" presId="urn:microsoft.com/office/officeart/2005/8/layout/vList4"/>
    <dgm:cxn modelId="{1C61BD89-D6D1-4081-99B2-5EFD4535510C}" type="presParOf" srcId="{C8B38712-4E34-483B-803C-6DADA862DC6B}" destId="{91097B3E-DEA9-49C3-BF22-1C34B4D79C98}" srcOrd="2" destOrd="0" presId="urn:microsoft.com/office/officeart/2005/8/layout/vList4"/>
    <dgm:cxn modelId="{7F8846F7-BC95-4381-8EF0-1618A313A630}" type="presParOf" srcId="{1E5FFDDF-F24C-4979-8408-39CBCD7B8850}" destId="{2D76E1D2-4A6F-42E5-9993-57410CFB123C}" srcOrd="3" destOrd="0" presId="urn:microsoft.com/office/officeart/2005/8/layout/vList4"/>
    <dgm:cxn modelId="{4098CD3D-D645-41CC-8D0D-CC55ED55CAB8}" type="presParOf" srcId="{1E5FFDDF-F24C-4979-8408-39CBCD7B8850}" destId="{17A2767A-D8D9-4299-9EA5-B624E3BE543F}" srcOrd="4" destOrd="0" presId="urn:microsoft.com/office/officeart/2005/8/layout/vList4"/>
    <dgm:cxn modelId="{ED855957-DB28-4118-A22E-EDA5047FD2E1}" type="presParOf" srcId="{17A2767A-D8D9-4299-9EA5-B624E3BE543F}" destId="{E8123199-CA88-448A-B4FA-27B41ED95F04}" srcOrd="0" destOrd="0" presId="urn:microsoft.com/office/officeart/2005/8/layout/vList4"/>
    <dgm:cxn modelId="{4114E7E4-6E32-4134-8AC6-23D93CB98D5E}" type="presParOf" srcId="{17A2767A-D8D9-4299-9EA5-B624E3BE543F}" destId="{0D2342E7-FDB3-4018-BE62-DC788A98BDB5}" srcOrd="1" destOrd="0" presId="urn:microsoft.com/office/officeart/2005/8/layout/vList4"/>
    <dgm:cxn modelId="{8ABE15C4-FD76-4DE3-9ED6-4243A7B0387D}" type="presParOf" srcId="{17A2767A-D8D9-4299-9EA5-B624E3BE543F}" destId="{8B0F44A9-E6B3-42D5-9138-AE97F2F81E78}" srcOrd="2" destOrd="0" presId="urn:microsoft.com/office/officeart/2005/8/layout/vList4"/>
    <dgm:cxn modelId="{FB9D7764-202E-4C0F-B796-E78DFAD98831}" type="presParOf" srcId="{1E5FFDDF-F24C-4979-8408-39CBCD7B8850}" destId="{F4E500DB-3522-459C-8E93-F9A21A613CA8}" srcOrd="5" destOrd="0" presId="urn:microsoft.com/office/officeart/2005/8/layout/vList4"/>
    <dgm:cxn modelId="{D42E295A-2E75-4331-8A59-E9AFCED58C32}" type="presParOf" srcId="{1E5FFDDF-F24C-4979-8408-39CBCD7B8850}" destId="{CFD3F8DE-998E-4134-8AEF-F918F3A76AB3}" srcOrd="6" destOrd="0" presId="urn:microsoft.com/office/officeart/2005/8/layout/vList4"/>
    <dgm:cxn modelId="{542E4106-ADAC-4A31-9EBF-8A17F1D71885}" type="presParOf" srcId="{CFD3F8DE-998E-4134-8AEF-F918F3A76AB3}" destId="{1FEF428D-CFA5-4ECD-B211-9B2DF586B597}" srcOrd="0" destOrd="0" presId="urn:microsoft.com/office/officeart/2005/8/layout/vList4"/>
    <dgm:cxn modelId="{D324F17F-D75B-4456-B6F0-E51F3B6A8AA9}" type="presParOf" srcId="{CFD3F8DE-998E-4134-8AEF-F918F3A76AB3}" destId="{77648C73-C1E4-4B32-9CA2-C92A1A7C0E7C}" srcOrd="1" destOrd="0" presId="urn:microsoft.com/office/officeart/2005/8/layout/vList4"/>
    <dgm:cxn modelId="{00300F9B-D357-410E-B781-961384580C81}" type="presParOf" srcId="{CFD3F8DE-998E-4134-8AEF-F918F3A76AB3}" destId="{150B2B43-ACD6-444A-A0B6-841C3F62798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94E3F6-672A-425D-953A-3AA235FB21D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10D0CC-0309-4A33-BB90-BE108EA3C7CB}">
      <dgm:prSet phldrT="[Text]" custT="1"/>
      <dgm:spPr>
        <a:solidFill>
          <a:srgbClr val="7030A0"/>
        </a:solidFill>
      </dgm:spPr>
      <dgm:t>
        <a:bodyPr/>
        <a:lstStyle/>
        <a:p>
          <a:r>
            <a:rPr lang="bn-BD" sz="4800" dirty="0" smtClean="0">
              <a:latin typeface="NikoshBAN" pitchFamily="2" charset="0"/>
              <a:cs typeface="NikoshBAN" pitchFamily="2" charset="0"/>
            </a:rPr>
            <a:t>শিলার শ্রেণি বিভাগ</a:t>
          </a:r>
          <a:endParaRPr lang="en-US" sz="4800" dirty="0">
            <a:latin typeface="NikoshBAN" pitchFamily="2" charset="0"/>
            <a:cs typeface="NikoshBAN" pitchFamily="2" charset="0"/>
          </a:endParaRPr>
        </a:p>
      </dgm:t>
    </dgm:pt>
    <dgm:pt modelId="{F803FEAA-7161-4959-9307-D9BA47768570}" type="parTrans" cxnId="{A9BDAD0D-E51B-4706-B4C1-E2AFFF3D55F6}">
      <dgm:prSet/>
      <dgm:spPr/>
      <dgm:t>
        <a:bodyPr/>
        <a:lstStyle/>
        <a:p>
          <a:endParaRPr lang="en-US"/>
        </a:p>
      </dgm:t>
    </dgm:pt>
    <dgm:pt modelId="{BC562B24-2A92-4444-9FB0-566961B6DC8E}" type="sibTrans" cxnId="{A9BDAD0D-E51B-4706-B4C1-E2AFFF3D55F6}">
      <dgm:prSet/>
      <dgm:spPr/>
      <dgm:t>
        <a:bodyPr/>
        <a:lstStyle/>
        <a:p>
          <a:endParaRPr lang="en-US"/>
        </a:p>
      </dgm:t>
    </dgm:pt>
    <dgm:pt modelId="{8DED45FE-EA9A-44A4-A032-ECD2ED566642}">
      <dgm:prSet phldrT="[Text]" custT="1"/>
      <dgm:spPr/>
      <dgm:t>
        <a:bodyPr/>
        <a:lstStyle/>
        <a:p>
          <a:r>
            <a:rPr lang="bn-BD" sz="5400" dirty="0" smtClean="0">
              <a:latin typeface="NikoshBAN" pitchFamily="2" charset="0"/>
              <a:cs typeface="NikoshBAN" pitchFamily="2" charset="0"/>
            </a:rPr>
            <a:t>আগ্নেয়শিলা</a:t>
          </a:r>
          <a:endParaRPr lang="en-US" sz="5400" dirty="0">
            <a:latin typeface="NikoshBAN" pitchFamily="2" charset="0"/>
            <a:cs typeface="NikoshBAN" pitchFamily="2" charset="0"/>
          </a:endParaRPr>
        </a:p>
      </dgm:t>
    </dgm:pt>
    <dgm:pt modelId="{47EAB031-95AA-491D-95FD-25C8132F1597}" type="parTrans" cxnId="{E41F445F-E68E-4CF3-B3F7-61112AE6E95C}">
      <dgm:prSet/>
      <dgm:spPr/>
      <dgm:t>
        <a:bodyPr/>
        <a:lstStyle/>
        <a:p>
          <a:endParaRPr lang="en-US"/>
        </a:p>
      </dgm:t>
    </dgm:pt>
    <dgm:pt modelId="{BCE763EB-C148-4A99-8D5F-7A59E25954D4}" type="sibTrans" cxnId="{E41F445F-E68E-4CF3-B3F7-61112AE6E95C}">
      <dgm:prSet/>
      <dgm:spPr/>
      <dgm:t>
        <a:bodyPr/>
        <a:lstStyle/>
        <a:p>
          <a:endParaRPr lang="en-US"/>
        </a:p>
      </dgm:t>
    </dgm:pt>
    <dgm:pt modelId="{8848871B-D199-4A12-B7FA-7EF31B9E3CB0}">
      <dgm:prSet phldrT="[Text]" custT="1"/>
      <dgm:spPr/>
      <dgm:t>
        <a:bodyPr/>
        <a:lstStyle/>
        <a:p>
          <a:r>
            <a:rPr lang="bn-BD" sz="5400" dirty="0" smtClean="0">
              <a:latin typeface="NikoshBAN" pitchFamily="2" charset="0"/>
              <a:cs typeface="NikoshBAN" pitchFamily="2" charset="0"/>
            </a:rPr>
            <a:t>পাললিকশিলা</a:t>
          </a:r>
          <a:endParaRPr lang="en-US" sz="5400" dirty="0">
            <a:latin typeface="NikoshBAN" pitchFamily="2" charset="0"/>
            <a:cs typeface="NikoshBAN" pitchFamily="2" charset="0"/>
          </a:endParaRPr>
        </a:p>
      </dgm:t>
    </dgm:pt>
    <dgm:pt modelId="{68272AF4-43A4-4EB9-B856-A42CDF7FDC55}" type="parTrans" cxnId="{2D0AE60F-40B1-4585-A3D8-D2D128B309E5}">
      <dgm:prSet/>
      <dgm:spPr/>
      <dgm:t>
        <a:bodyPr/>
        <a:lstStyle/>
        <a:p>
          <a:endParaRPr lang="en-US"/>
        </a:p>
      </dgm:t>
    </dgm:pt>
    <dgm:pt modelId="{CF426FF0-4490-468F-B327-EED317319C90}" type="sibTrans" cxnId="{2D0AE60F-40B1-4585-A3D8-D2D128B309E5}">
      <dgm:prSet/>
      <dgm:spPr/>
      <dgm:t>
        <a:bodyPr/>
        <a:lstStyle/>
        <a:p>
          <a:endParaRPr lang="en-US"/>
        </a:p>
      </dgm:t>
    </dgm:pt>
    <dgm:pt modelId="{D6AE70ED-89FB-461B-94F8-64786765319A}">
      <dgm:prSet phldrT="[Text]" custT="1"/>
      <dgm:spPr/>
      <dgm:t>
        <a:bodyPr/>
        <a:lstStyle/>
        <a:p>
          <a:r>
            <a:rPr lang="bn-BD" sz="5400" dirty="0" smtClean="0">
              <a:latin typeface="NikoshBAN" pitchFamily="2" charset="0"/>
              <a:cs typeface="NikoshBAN" pitchFamily="2" charset="0"/>
            </a:rPr>
            <a:t>রুপান্তরিতশিলা</a:t>
          </a:r>
          <a:endParaRPr lang="en-US" sz="5400" dirty="0">
            <a:latin typeface="NikoshBAN" pitchFamily="2" charset="0"/>
            <a:cs typeface="NikoshBAN" pitchFamily="2" charset="0"/>
          </a:endParaRPr>
        </a:p>
      </dgm:t>
    </dgm:pt>
    <dgm:pt modelId="{0444AF95-0E7F-41CC-8D44-2406E553AB18}" type="parTrans" cxnId="{84DCE4F9-048D-42D1-928A-1AC5BFE29BF0}">
      <dgm:prSet/>
      <dgm:spPr/>
      <dgm:t>
        <a:bodyPr/>
        <a:lstStyle/>
        <a:p>
          <a:endParaRPr lang="en-US"/>
        </a:p>
      </dgm:t>
    </dgm:pt>
    <dgm:pt modelId="{50D6219E-AC1B-4F0B-8B99-FF97B708E151}" type="sibTrans" cxnId="{84DCE4F9-048D-42D1-928A-1AC5BFE29BF0}">
      <dgm:prSet/>
      <dgm:spPr/>
      <dgm:t>
        <a:bodyPr/>
        <a:lstStyle/>
        <a:p>
          <a:endParaRPr lang="en-US"/>
        </a:p>
      </dgm:t>
    </dgm:pt>
    <dgm:pt modelId="{EDC73279-07F9-451B-9388-6BBF041671AA}" type="pres">
      <dgm:prSet presAssocID="{DF94E3F6-672A-425D-953A-3AA235FB21D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56C57AA-8E80-4DB4-B1AF-5CE0A9F3963F}" type="pres">
      <dgm:prSet presAssocID="{B410D0CC-0309-4A33-BB90-BE108EA3C7CB}" presName="root1" presStyleCnt="0"/>
      <dgm:spPr/>
    </dgm:pt>
    <dgm:pt modelId="{B25F96E9-E057-40B7-84E1-F5067D68EACB}" type="pres">
      <dgm:prSet presAssocID="{B410D0CC-0309-4A33-BB90-BE108EA3C7CB}" presName="LevelOneTextNode" presStyleLbl="node0" presStyleIdx="0" presStyleCnt="1" custScaleX="146960" custScaleY="98063" custLinFactNeighborX="23569" custLinFactNeighborY="10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827A22-E1EE-4E0B-86E0-1ABD0D541B1F}" type="pres">
      <dgm:prSet presAssocID="{B410D0CC-0309-4A33-BB90-BE108EA3C7CB}" presName="level2hierChild" presStyleCnt="0"/>
      <dgm:spPr/>
    </dgm:pt>
    <dgm:pt modelId="{CE955C3F-C664-4EFC-B515-567B68ADEF1B}" type="pres">
      <dgm:prSet presAssocID="{47EAB031-95AA-491D-95FD-25C8132F1597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635D9A35-142D-4984-88B1-6190E8BD45BC}" type="pres">
      <dgm:prSet presAssocID="{47EAB031-95AA-491D-95FD-25C8132F1597}" presName="connTx" presStyleLbl="parChTrans1D2" presStyleIdx="0" presStyleCnt="3"/>
      <dgm:spPr/>
      <dgm:t>
        <a:bodyPr/>
        <a:lstStyle/>
        <a:p>
          <a:endParaRPr lang="en-US"/>
        </a:p>
      </dgm:t>
    </dgm:pt>
    <dgm:pt modelId="{7516836B-9923-44CD-9288-A4638A0FD177}" type="pres">
      <dgm:prSet presAssocID="{8DED45FE-EA9A-44A4-A032-ECD2ED566642}" presName="root2" presStyleCnt="0"/>
      <dgm:spPr/>
    </dgm:pt>
    <dgm:pt modelId="{D6DF5C28-3C69-4157-B86F-97AF9A99E80C}" type="pres">
      <dgm:prSet presAssocID="{8DED45FE-EA9A-44A4-A032-ECD2ED566642}" presName="LevelTwoTextNode" presStyleLbl="node2" presStyleIdx="0" presStyleCnt="3" custScaleX="140693" custScaleY="139203" custLinFactNeighborX="22901" custLinFactNeighborY="-414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DACCC1-0801-438A-A10A-E3A2D0E55F9A}" type="pres">
      <dgm:prSet presAssocID="{8DED45FE-EA9A-44A4-A032-ECD2ED566642}" presName="level3hierChild" presStyleCnt="0"/>
      <dgm:spPr/>
    </dgm:pt>
    <dgm:pt modelId="{B7846073-1FB5-4F58-9491-88F48E2D4C7C}" type="pres">
      <dgm:prSet presAssocID="{68272AF4-43A4-4EB9-B856-A42CDF7FDC55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FBA157DE-3198-4EDD-9347-5D1161C606B3}" type="pres">
      <dgm:prSet presAssocID="{68272AF4-43A4-4EB9-B856-A42CDF7FDC55}" presName="connTx" presStyleLbl="parChTrans1D2" presStyleIdx="1" presStyleCnt="3"/>
      <dgm:spPr/>
      <dgm:t>
        <a:bodyPr/>
        <a:lstStyle/>
        <a:p>
          <a:endParaRPr lang="en-US"/>
        </a:p>
      </dgm:t>
    </dgm:pt>
    <dgm:pt modelId="{6CC803F3-58A0-486C-9898-7D032A204156}" type="pres">
      <dgm:prSet presAssocID="{8848871B-D199-4A12-B7FA-7EF31B9E3CB0}" presName="root2" presStyleCnt="0"/>
      <dgm:spPr/>
    </dgm:pt>
    <dgm:pt modelId="{9430CA93-79DF-41E2-A7E4-301528C8FE28}" type="pres">
      <dgm:prSet presAssocID="{8848871B-D199-4A12-B7FA-7EF31B9E3CB0}" presName="LevelTwoTextNode" presStyleLbl="node2" presStyleIdx="1" presStyleCnt="3" custScaleX="133614" custScaleY="121019" custLinFactNeighborX="22901" custLinFactNeighborY="-289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7519223-1BFB-4727-895A-06FB5AF1AAC8}" type="pres">
      <dgm:prSet presAssocID="{8848871B-D199-4A12-B7FA-7EF31B9E3CB0}" presName="level3hierChild" presStyleCnt="0"/>
      <dgm:spPr/>
    </dgm:pt>
    <dgm:pt modelId="{0DD1B485-703B-4808-8280-85DD506C0078}" type="pres">
      <dgm:prSet presAssocID="{0444AF95-0E7F-41CC-8D44-2406E553AB18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ABB058D6-228F-4999-8641-6221AB2FD949}" type="pres">
      <dgm:prSet presAssocID="{0444AF95-0E7F-41CC-8D44-2406E553AB18}" presName="connTx" presStyleLbl="parChTrans1D2" presStyleIdx="2" presStyleCnt="3"/>
      <dgm:spPr/>
      <dgm:t>
        <a:bodyPr/>
        <a:lstStyle/>
        <a:p>
          <a:endParaRPr lang="en-US"/>
        </a:p>
      </dgm:t>
    </dgm:pt>
    <dgm:pt modelId="{7A103E76-CF6E-4AFD-9B8F-1C1CD5514A79}" type="pres">
      <dgm:prSet presAssocID="{D6AE70ED-89FB-461B-94F8-64786765319A}" presName="root2" presStyleCnt="0"/>
      <dgm:spPr/>
    </dgm:pt>
    <dgm:pt modelId="{28EA16B5-6FAC-4E71-A9D5-C105A7DD9AA6}" type="pres">
      <dgm:prSet presAssocID="{D6AE70ED-89FB-461B-94F8-64786765319A}" presName="LevelTwoTextNode" presStyleLbl="node2" presStyleIdx="2" presStyleCnt="3" custScaleX="140692" custScaleY="127427" custLinFactNeighborX="23616" custLinFactNeighborY="-92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E207FA-5D41-4EF7-A76C-47944BD34FA8}" type="pres">
      <dgm:prSet presAssocID="{D6AE70ED-89FB-461B-94F8-64786765319A}" presName="level3hierChild" presStyleCnt="0"/>
      <dgm:spPr/>
    </dgm:pt>
  </dgm:ptLst>
  <dgm:cxnLst>
    <dgm:cxn modelId="{CCE8EBBC-3E00-4121-8BE7-A266B6C6147F}" type="presOf" srcId="{8848871B-D199-4A12-B7FA-7EF31B9E3CB0}" destId="{9430CA93-79DF-41E2-A7E4-301528C8FE28}" srcOrd="0" destOrd="0" presId="urn:microsoft.com/office/officeart/2008/layout/HorizontalMultiLevelHierarchy"/>
    <dgm:cxn modelId="{84DCE4F9-048D-42D1-928A-1AC5BFE29BF0}" srcId="{B410D0CC-0309-4A33-BB90-BE108EA3C7CB}" destId="{D6AE70ED-89FB-461B-94F8-64786765319A}" srcOrd="2" destOrd="0" parTransId="{0444AF95-0E7F-41CC-8D44-2406E553AB18}" sibTransId="{50D6219E-AC1B-4F0B-8B99-FF97B708E151}"/>
    <dgm:cxn modelId="{2DF6CFE5-A1DA-4692-8B68-66BB62B80278}" type="presOf" srcId="{0444AF95-0E7F-41CC-8D44-2406E553AB18}" destId="{ABB058D6-228F-4999-8641-6221AB2FD949}" srcOrd="1" destOrd="0" presId="urn:microsoft.com/office/officeart/2008/layout/HorizontalMultiLevelHierarchy"/>
    <dgm:cxn modelId="{2D0AE60F-40B1-4585-A3D8-D2D128B309E5}" srcId="{B410D0CC-0309-4A33-BB90-BE108EA3C7CB}" destId="{8848871B-D199-4A12-B7FA-7EF31B9E3CB0}" srcOrd="1" destOrd="0" parTransId="{68272AF4-43A4-4EB9-B856-A42CDF7FDC55}" sibTransId="{CF426FF0-4490-468F-B327-EED317319C90}"/>
    <dgm:cxn modelId="{41F7392D-0A5D-4112-8113-7DA4EB008384}" type="presOf" srcId="{8DED45FE-EA9A-44A4-A032-ECD2ED566642}" destId="{D6DF5C28-3C69-4157-B86F-97AF9A99E80C}" srcOrd="0" destOrd="0" presId="urn:microsoft.com/office/officeart/2008/layout/HorizontalMultiLevelHierarchy"/>
    <dgm:cxn modelId="{2B68707D-5EE0-4719-841B-9C4C3A5C17D8}" type="presOf" srcId="{DF94E3F6-672A-425D-953A-3AA235FB21DC}" destId="{EDC73279-07F9-451B-9388-6BBF041671AA}" srcOrd="0" destOrd="0" presId="urn:microsoft.com/office/officeart/2008/layout/HorizontalMultiLevelHierarchy"/>
    <dgm:cxn modelId="{A9BDAD0D-E51B-4706-B4C1-E2AFFF3D55F6}" srcId="{DF94E3F6-672A-425D-953A-3AA235FB21DC}" destId="{B410D0CC-0309-4A33-BB90-BE108EA3C7CB}" srcOrd="0" destOrd="0" parTransId="{F803FEAA-7161-4959-9307-D9BA47768570}" sibTransId="{BC562B24-2A92-4444-9FB0-566961B6DC8E}"/>
    <dgm:cxn modelId="{FB052BC9-7D1A-4B06-80FB-B5984D64078F}" type="presOf" srcId="{B410D0CC-0309-4A33-BB90-BE108EA3C7CB}" destId="{B25F96E9-E057-40B7-84E1-F5067D68EACB}" srcOrd="0" destOrd="0" presId="urn:microsoft.com/office/officeart/2008/layout/HorizontalMultiLevelHierarchy"/>
    <dgm:cxn modelId="{B587BCBA-F69B-4F7E-8B09-A134A8374F8E}" type="presOf" srcId="{0444AF95-0E7F-41CC-8D44-2406E553AB18}" destId="{0DD1B485-703B-4808-8280-85DD506C0078}" srcOrd="0" destOrd="0" presId="urn:microsoft.com/office/officeart/2008/layout/HorizontalMultiLevelHierarchy"/>
    <dgm:cxn modelId="{E41F445F-E68E-4CF3-B3F7-61112AE6E95C}" srcId="{B410D0CC-0309-4A33-BB90-BE108EA3C7CB}" destId="{8DED45FE-EA9A-44A4-A032-ECD2ED566642}" srcOrd="0" destOrd="0" parTransId="{47EAB031-95AA-491D-95FD-25C8132F1597}" sibTransId="{BCE763EB-C148-4A99-8D5F-7A59E25954D4}"/>
    <dgm:cxn modelId="{15FE31B3-74EF-4A23-BD0E-712FAD76C6CD}" type="presOf" srcId="{D6AE70ED-89FB-461B-94F8-64786765319A}" destId="{28EA16B5-6FAC-4E71-A9D5-C105A7DD9AA6}" srcOrd="0" destOrd="0" presId="urn:microsoft.com/office/officeart/2008/layout/HorizontalMultiLevelHierarchy"/>
    <dgm:cxn modelId="{CEA938CF-21CF-406F-B982-81339553FC52}" type="presOf" srcId="{47EAB031-95AA-491D-95FD-25C8132F1597}" destId="{CE955C3F-C664-4EFC-B515-567B68ADEF1B}" srcOrd="0" destOrd="0" presId="urn:microsoft.com/office/officeart/2008/layout/HorizontalMultiLevelHierarchy"/>
    <dgm:cxn modelId="{2EF528E7-6436-4292-8E8C-F8249513C29D}" type="presOf" srcId="{68272AF4-43A4-4EB9-B856-A42CDF7FDC55}" destId="{B7846073-1FB5-4F58-9491-88F48E2D4C7C}" srcOrd="0" destOrd="0" presId="urn:microsoft.com/office/officeart/2008/layout/HorizontalMultiLevelHierarchy"/>
    <dgm:cxn modelId="{2373DA23-2C04-45A8-B176-B7FB8FD04FDE}" type="presOf" srcId="{47EAB031-95AA-491D-95FD-25C8132F1597}" destId="{635D9A35-142D-4984-88B1-6190E8BD45BC}" srcOrd="1" destOrd="0" presId="urn:microsoft.com/office/officeart/2008/layout/HorizontalMultiLevelHierarchy"/>
    <dgm:cxn modelId="{A5DA0192-61E1-4373-ACE8-0E2346E60207}" type="presOf" srcId="{68272AF4-43A4-4EB9-B856-A42CDF7FDC55}" destId="{FBA157DE-3198-4EDD-9347-5D1161C606B3}" srcOrd="1" destOrd="0" presId="urn:microsoft.com/office/officeart/2008/layout/HorizontalMultiLevelHierarchy"/>
    <dgm:cxn modelId="{77712A62-4F0F-4380-BDCA-E30FDBBE22F3}" type="presParOf" srcId="{EDC73279-07F9-451B-9388-6BBF041671AA}" destId="{F56C57AA-8E80-4DB4-B1AF-5CE0A9F3963F}" srcOrd="0" destOrd="0" presId="urn:microsoft.com/office/officeart/2008/layout/HorizontalMultiLevelHierarchy"/>
    <dgm:cxn modelId="{6E3127B2-037D-451E-B12F-0EA5B7E266B8}" type="presParOf" srcId="{F56C57AA-8E80-4DB4-B1AF-5CE0A9F3963F}" destId="{B25F96E9-E057-40B7-84E1-F5067D68EACB}" srcOrd="0" destOrd="0" presId="urn:microsoft.com/office/officeart/2008/layout/HorizontalMultiLevelHierarchy"/>
    <dgm:cxn modelId="{DA35ECEB-6EE0-4B63-8C20-F2638A2C7226}" type="presParOf" srcId="{F56C57AA-8E80-4DB4-B1AF-5CE0A9F3963F}" destId="{4D827A22-E1EE-4E0B-86E0-1ABD0D541B1F}" srcOrd="1" destOrd="0" presId="urn:microsoft.com/office/officeart/2008/layout/HorizontalMultiLevelHierarchy"/>
    <dgm:cxn modelId="{3F2F4532-529A-492A-A4D6-AD21F723C526}" type="presParOf" srcId="{4D827A22-E1EE-4E0B-86E0-1ABD0D541B1F}" destId="{CE955C3F-C664-4EFC-B515-567B68ADEF1B}" srcOrd="0" destOrd="0" presId="urn:microsoft.com/office/officeart/2008/layout/HorizontalMultiLevelHierarchy"/>
    <dgm:cxn modelId="{CD8B1922-8EDF-430F-8C74-86E5B62E4674}" type="presParOf" srcId="{CE955C3F-C664-4EFC-B515-567B68ADEF1B}" destId="{635D9A35-142D-4984-88B1-6190E8BD45BC}" srcOrd="0" destOrd="0" presId="urn:microsoft.com/office/officeart/2008/layout/HorizontalMultiLevelHierarchy"/>
    <dgm:cxn modelId="{8B8630F9-8E25-4898-B0B1-F6C77ED85983}" type="presParOf" srcId="{4D827A22-E1EE-4E0B-86E0-1ABD0D541B1F}" destId="{7516836B-9923-44CD-9288-A4638A0FD177}" srcOrd="1" destOrd="0" presId="urn:microsoft.com/office/officeart/2008/layout/HorizontalMultiLevelHierarchy"/>
    <dgm:cxn modelId="{1659DBCC-AF82-48EE-909C-8683C43DABD4}" type="presParOf" srcId="{7516836B-9923-44CD-9288-A4638A0FD177}" destId="{D6DF5C28-3C69-4157-B86F-97AF9A99E80C}" srcOrd="0" destOrd="0" presId="urn:microsoft.com/office/officeart/2008/layout/HorizontalMultiLevelHierarchy"/>
    <dgm:cxn modelId="{507F1E0E-3A96-40B9-9C3A-5D32F9B55A0E}" type="presParOf" srcId="{7516836B-9923-44CD-9288-A4638A0FD177}" destId="{92DACCC1-0801-438A-A10A-E3A2D0E55F9A}" srcOrd="1" destOrd="0" presId="urn:microsoft.com/office/officeart/2008/layout/HorizontalMultiLevelHierarchy"/>
    <dgm:cxn modelId="{E2BF1A35-4DE5-4D66-A7FC-D5A48979866A}" type="presParOf" srcId="{4D827A22-E1EE-4E0B-86E0-1ABD0D541B1F}" destId="{B7846073-1FB5-4F58-9491-88F48E2D4C7C}" srcOrd="2" destOrd="0" presId="urn:microsoft.com/office/officeart/2008/layout/HorizontalMultiLevelHierarchy"/>
    <dgm:cxn modelId="{35CFE9E8-B575-4B71-840D-F02700CEB524}" type="presParOf" srcId="{B7846073-1FB5-4F58-9491-88F48E2D4C7C}" destId="{FBA157DE-3198-4EDD-9347-5D1161C606B3}" srcOrd="0" destOrd="0" presId="urn:microsoft.com/office/officeart/2008/layout/HorizontalMultiLevelHierarchy"/>
    <dgm:cxn modelId="{8D4756A8-23C7-455E-BB5C-7AB50322FAE5}" type="presParOf" srcId="{4D827A22-E1EE-4E0B-86E0-1ABD0D541B1F}" destId="{6CC803F3-58A0-486C-9898-7D032A204156}" srcOrd="3" destOrd="0" presId="urn:microsoft.com/office/officeart/2008/layout/HorizontalMultiLevelHierarchy"/>
    <dgm:cxn modelId="{615F6583-443C-44A2-9CEE-4BD1062A5C1B}" type="presParOf" srcId="{6CC803F3-58A0-486C-9898-7D032A204156}" destId="{9430CA93-79DF-41E2-A7E4-301528C8FE28}" srcOrd="0" destOrd="0" presId="urn:microsoft.com/office/officeart/2008/layout/HorizontalMultiLevelHierarchy"/>
    <dgm:cxn modelId="{F6DA5DF2-695D-4FF0-A344-3F8E040728F6}" type="presParOf" srcId="{6CC803F3-58A0-486C-9898-7D032A204156}" destId="{37519223-1BFB-4727-895A-06FB5AF1AAC8}" srcOrd="1" destOrd="0" presId="urn:microsoft.com/office/officeart/2008/layout/HorizontalMultiLevelHierarchy"/>
    <dgm:cxn modelId="{A98A6923-51FF-4046-94DF-6612D509EE26}" type="presParOf" srcId="{4D827A22-E1EE-4E0B-86E0-1ABD0D541B1F}" destId="{0DD1B485-703B-4808-8280-85DD506C0078}" srcOrd="4" destOrd="0" presId="urn:microsoft.com/office/officeart/2008/layout/HorizontalMultiLevelHierarchy"/>
    <dgm:cxn modelId="{0BA49C99-2EA4-4C3E-874A-92C524511361}" type="presParOf" srcId="{0DD1B485-703B-4808-8280-85DD506C0078}" destId="{ABB058D6-228F-4999-8641-6221AB2FD949}" srcOrd="0" destOrd="0" presId="urn:microsoft.com/office/officeart/2008/layout/HorizontalMultiLevelHierarchy"/>
    <dgm:cxn modelId="{7F502FF8-AF5E-428A-85A3-BA0DE8A947B2}" type="presParOf" srcId="{4D827A22-E1EE-4E0B-86E0-1ABD0D541B1F}" destId="{7A103E76-CF6E-4AFD-9B8F-1C1CD5514A79}" srcOrd="5" destOrd="0" presId="urn:microsoft.com/office/officeart/2008/layout/HorizontalMultiLevelHierarchy"/>
    <dgm:cxn modelId="{42135533-4544-4FDE-8CE4-0839D2FFF736}" type="presParOf" srcId="{7A103E76-CF6E-4AFD-9B8F-1C1CD5514A79}" destId="{28EA16B5-6FAC-4E71-A9D5-C105A7DD9AA6}" srcOrd="0" destOrd="0" presId="urn:microsoft.com/office/officeart/2008/layout/HorizontalMultiLevelHierarchy"/>
    <dgm:cxn modelId="{0317C887-D799-4E69-AE1E-892385E4C8FC}" type="presParOf" srcId="{7A103E76-CF6E-4AFD-9B8F-1C1CD5514A79}" destId="{0FE207FA-5D41-4EF7-A76C-47944BD34FA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F63441-4C1B-4333-86C2-BFB8D2CC77D0}">
      <dsp:nvSpPr>
        <dsp:cNvPr id="0" name=""/>
        <dsp:cNvSpPr/>
      </dsp:nvSpPr>
      <dsp:spPr>
        <a:xfrm>
          <a:off x="0" y="0"/>
          <a:ext cx="7848600" cy="10213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1671859" y="0"/>
        <a:ext cx="6176740" cy="1021397"/>
      </dsp:txXfrm>
    </dsp:sp>
    <dsp:sp modelId="{499D41C0-835E-454D-ABD9-34375BAC8212}">
      <dsp:nvSpPr>
        <dsp:cNvPr id="0" name=""/>
        <dsp:cNvSpPr/>
      </dsp:nvSpPr>
      <dsp:spPr>
        <a:xfrm>
          <a:off x="117209" y="113350"/>
          <a:ext cx="1569720" cy="817118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720AFD-1F98-4402-92C3-472A9F5AD832}">
      <dsp:nvSpPr>
        <dsp:cNvPr id="0" name=""/>
        <dsp:cNvSpPr/>
      </dsp:nvSpPr>
      <dsp:spPr>
        <a:xfrm>
          <a:off x="0" y="1123537"/>
          <a:ext cx="7848600" cy="10213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1671859" y="1123537"/>
        <a:ext cx="6176740" cy="1021397"/>
      </dsp:txXfrm>
    </dsp:sp>
    <dsp:sp modelId="{2130148B-9882-48C0-93EE-5BD5448A488C}">
      <dsp:nvSpPr>
        <dsp:cNvPr id="0" name=""/>
        <dsp:cNvSpPr/>
      </dsp:nvSpPr>
      <dsp:spPr>
        <a:xfrm>
          <a:off x="102139" y="1225677"/>
          <a:ext cx="1569720" cy="817118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123199-CA88-448A-B4FA-27B41ED95F04}">
      <dsp:nvSpPr>
        <dsp:cNvPr id="0" name=""/>
        <dsp:cNvSpPr/>
      </dsp:nvSpPr>
      <dsp:spPr>
        <a:xfrm>
          <a:off x="0" y="2257013"/>
          <a:ext cx="7848600" cy="10213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1671859" y="2257013"/>
        <a:ext cx="6176740" cy="1021397"/>
      </dsp:txXfrm>
    </dsp:sp>
    <dsp:sp modelId="{0D2342E7-FDB3-4018-BE62-DC788A98BDB5}">
      <dsp:nvSpPr>
        <dsp:cNvPr id="0" name=""/>
        <dsp:cNvSpPr/>
      </dsp:nvSpPr>
      <dsp:spPr>
        <a:xfrm>
          <a:off x="102139" y="2349214"/>
          <a:ext cx="1569720" cy="817118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EF428D-CFA5-4ECD-B211-9B2DF586B597}">
      <dsp:nvSpPr>
        <dsp:cNvPr id="0" name=""/>
        <dsp:cNvSpPr/>
      </dsp:nvSpPr>
      <dsp:spPr>
        <a:xfrm>
          <a:off x="0" y="3373187"/>
          <a:ext cx="7848600" cy="10213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00" kern="1200" dirty="0"/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00" kern="1200" dirty="0"/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00" kern="1200" dirty="0"/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00" kern="1200" dirty="0"/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00" kern="1200" dirty="0"/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00" kern="1200" dirty="0"/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00" kern="1200" dirty="0"/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00" kern="1200" dirty="0"/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00" kern="1200" dirty="0"/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00" kern="1200" dirty="0"/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00" kern="1200" dirty="0"/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00" kern="1200" dirty="0"/>
        </a:p>
      </dsp:txBody>
      <dsp:txXfrm>
        <a:off x="1671859" y="3373187"/>
        <a:ext cx="6176740" cy="1021397"/>
      </dsp:txXfrm>
    </dsp:sp>
    <dsp:sp modelId="{77648C73-C1E4-4B32-9CA2-C92A1A7C0E7C}">
      <dsp:nvSpPr>
        <dsp:cNvPr id="0" name=""/>
        <dsp:cNvSpPr/>
      </dsp:nvSpPr>
      <dsp:spPr>
        <a:xfrm>
          <a:off x="102139" y="3472752"/>
          <a:ext cx="1569720" cy="817118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FA8A8-A233-4AC9-A0B7-A494030F5EAC}" type="datetimeFigureOut">
              <a:rPr lang="en-US" smtClean="0"/>
              <a:t>24-Jan-14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284B5-87E0-4CC6-8C3F-EFD17C4D1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396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E134B-F236-4425-BA91-A054B2E0AB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62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diagramLayout" Target="../diagrams/layout2.xml"/><Relationship Id="rId7" Type="http://schemas.openxmlformats.org/officeDocument/2006/relationships/image" Target="../media/image13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37230"/>
            <a:ext cx="73152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81400" y="4968240"/>
            <a:ext cx="3657600" cy="156966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9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960" y="2156430"/>
            <a:ext cx="5120640" cy="3200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709328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8483" y="457200"/>
            <a:ext cx="6934200" cy="11079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66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sz="6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9800" y="1905000"/>
            <a:ext cx="6661270" cy="369331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হাসিনা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খানম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এস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সি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(ভূগোল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আইডি নং-০৩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  <a:endParaRPr lang="en-US" sz="28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মির্জানগর 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তৌহিদ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একাডেমী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পরশুরাম,ফেনী৷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92" y="2590800"/>
            <a:ext cx="1511808" cy="192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513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9503" y="20497"/>
            <a:ext cx="7315200" cy="15696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শ্রেণি- দশম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19503" y="1590157"/>
            <a:ext cx="73152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বিষয়- মাধ্যমিক ভূগোল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790486"/>
            <a:ext cx="5715000" cy="385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659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63418359"/>
              </p:ext>
            </p:extLst>
          </p:nvPr>
        </p:nvGraphicFramePr>
        <p:xfrm>
          <a:off x="533400" y="1143000"/>
          <a:ext cx="7848600" cy="4394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38400" y="12954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শিলা বলতে কী বুঝায় তা বলতে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38400" y="2470978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শিলার শ্রেণি বিভাগ করতে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38400" y="3381056"/>
            <a:ext cx="571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প্রত্যেক প্রকার শিলার বৈশিষ্ট্য নির্ণয় করতে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01348" y="4433500"/>
            <a:ext cx="586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আগ্নেয় ও পাললিক শিলার মধ্যে পার্থক্য নির্ণয় করতে পারবে।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304800"/>
            <a:ext cx="53340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8307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1" grpId="0"/>
      <p:bldP spid="23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eology-igneous-rocks.WidePlay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55" y="2916621"/>
            <a:ext cx="3886201" cy="3581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1" y="76200"/>
            <a:ext cx="5181600" cy="2667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76600" y="76200"/>
            <a:ext cx="2895600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আগ্নেয়গিরি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6252" y="6019800"/>
            <a:ext cx="2425148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আগ্নেয় লাভা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show5-brit-with-igneou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656" y="2916621"/>
            <a:ext cx="4535558" cy="3581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62600" y="6019800"/>
            <a:ext cx="205740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আগ্নেয় শিলা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5946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668804"/>
            <a:ext cx="853440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ছবিতে  কী দেখতে পাচ্ছো?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76690"/>
            <a:ext cx="4111938" cy="53289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724191"/>
            <a:ext cx="4495799" cy="3002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384301"/>
            <a:ext cx="4267200" cy="234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844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400" y="5757042"/>
            <a:ext cx="541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এটা কী বলতে পারবে?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7" r="8637"/>
          <a:stretch/>
        </p:blipFill>
        <p:spPr bwMode="auto">
          <a:xfrm>
            <a:off x="762000" y="520261"/>
            <a:ext cx="7309945" cy="5147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48803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n Arrow Callout 4"/>
          <p:cNvSpPr/>
          <p:nvPr/>
        </p:nvSpPr>
        <p:spPr>
          <a:xfrm>
            <a:off x="2057400" y="762000"/>
            <a:ext cx="4800600" cy="13716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2057400" y="2362200"/>
            <a:ext cx="4800600" cy="31242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200400" y="3559314"/>
            <a:ext cx="2514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শিলা</a:t>
            </a:r>
            <a:endParaRPr lang="en-US" sz="9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2792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304800"/>
            <a:ext cx="7924800" cy="62478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শিলার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সংজ্ঞা: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বিভিন্ন প্রকার খনিজ প্রাকৃতিক উপায়ে সংমিশ্রিত হয়ে যে পদার্থের সৃষ্টি হয় তাকে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শিলা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বলে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589115927"/>
              </p:ext>
            </p:extLst>
          </p:nvPr>
        </p:nvGraphicFramePr>
        <p:xfrm>
          <a:off x="152400" y="2413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025968"/>
            <a:ext cx="2133600" cy="12855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428732"/>
            <a:ext cx="1981199" cy="1143268"/>
          </a:xfrm>
          <a:prstGeom prst="rect">
            <a:avLst/>
          </a:prstGeom>
        </p:spPr>
      </p:pic>
      <p:pic>
        <p:nvPicPr>
          <p:cNvPr id="11" name="Picture 10" descr="Chalcopyrite-Chlorite-Schist_Metamorphic_rock_near_Copperopolis_Calaveras_County,_California_3423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7000" y="4876800"/>
            <a:ext cx="1981199" cy="145228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510297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ow5-brit-with-igneou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371600"/>
            <a:ext cx="4572000" cy="533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71800" y="423041"/>
            <a:ext cx="2819400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আগ্নেয়শিলা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371600"/>
            <a:ext cx="4110304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194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592" y="321605"/>
            <a:ext cx="8652642" cy="206210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আগ্নেয়গিরি বা ভূমিকম্পের ফলে ভূত্বকের দুর্বল অংশে ফাটলের সৃষ্টি হলে পৃথিবীর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অ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ভ্যন্তর থেকে উত্তপ্ত গলিত লাভা নির্গত হয়ে আগ্নেয় শিলার সৃষ্টি হয়।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show5-brit-with-igneou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442" y="2852618"/>
            <a:ext cx="4535558" cy="3581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5593" y="2894588"/>
            <a:ext cx="4117083" cy="35394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আগ্নেয় শিলার বৈশিষ্ট্যঃ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এই শিলা--------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ক।সর্বাপেক্ষা ঘনীভূত ও কঠিন।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খ।স্তরবিহিন ও কেলাসিত।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গ।জীবাশ্ম ধারন করে না।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উদাঃব্যাসল্টো,গ্রানাইট।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4619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667" y="2743200"/>
            <a:ext cx="3917731" cy="32004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 descr="inde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939" y="-66675"/>
            <a:ext cx="4579328" cy="2743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76600" y="6096000"/>
            <a:ext cx="27432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পাললিক শিলা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67" y="66675"/>
            <a:ext cx="3917731" cy="2609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1" y="2743200"/>
            <a:ext cx="4579328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0357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153400" cy="255454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আগ্নেয় শিলা বিভিন্ন প্রাকৃতিক শক্তি দ্বারা ক্ষয়ীভূত ও  বাহিত হয়ে কোনো জলাশয়ে তলানিরুপে জমা হয়ে চাপ, তাপ ও রাসায়নিক প্রক্রিয়ায় পাললিক শিলায় পরিনত হয়।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" y="2964448"/>
            <a:ext cx="4229100" cy="34163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পাললিক শিলার বৈশিষ্ট্যঃ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এই শিলা------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ক।আগ্নেয় শিলা থেকে সৃষ্টি।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খ।জীবাশ্ম বিশিষ্ট।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গ।স্তরে স্তরে সঞ্চিত।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উদাঃ বেলেপাথর,কয়লা।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935546"/>
            <a:ext cx="3886200" cy="344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1001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16" y="316762"/>
            <a:ext cx="2879184" cy="24080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198" y="260994"/>
            <a:ext cx="2743201" cy="25207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724808"/>
            <a:ext cx="3294663" cy="30690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00800" y="4800600"/>
            <a:ext cx="1395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3591722"/>
              </p:ext>
            </p:extLst>
          </p:nvPr>
        </p:nvGraphicFramePr>
        <p:xfrm>
          <a:off x="7098723" y="5562600"/>
          <a:ext cx="1155123" cy="974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Packager Shell Object" showAsIcon="1" r:id="rId6" imgW="914400" imgH="771480" progId="Package">
                  <p:embed/>
                </p:oleObj>
              </mc:Choice>
              <mc:Fallback>
                <p:oleObj name="Packager Shell Object" showAsIcon="1" r:id="rId6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098723" y="5562600"/>
                        <a:ext cx="1155123" cy="974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315200" y="2724806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আগ্নেয়শিলা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7416" y="2895600"/>
            <a:ext cx="1964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পাললিকশিলা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5600" y="6248400"/>
            <a:ext cx="2514598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রুপান্তরিতশিলা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7467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48148E-6 L -0.24705 0.407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61" y="2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48148E-6 L 0.23819 0.4405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10" y="2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9752" y="36786"/>
            <a:ext cx="8382000" cy="23083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আগ্নেয় এবং পাললিক এই উভয় প্রকার শিলা অত্যাধিক তাপ, প্রচন্ড চাপ ও রাসায়নিক ক্রিয়ার ফলে পরিবর্তিত হয়ে নতুন এক প্রকার শিলায় পরিনত হয়।এই নতুন শিলাকে রূপান্তরিত বা পরিবর্তিত শিলা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3" name="Picture 2" descr="Chalcopyrite-Chlorite-Schist_Metamorphic_rock_near_Copperopolis_Calaveras_County,_California_34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3370" y="2445603"/>
            <a:ext cx="3782615" cy="397031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4" name="TextBox 3"/>
          <p:cNvSpPr txBox="1"/>
          <p:nvPr/>
        </p:nvSpPr>
        <p:spPr>
          <a:xfrm>
            <a:off x="517635" y="2445603"/>
            <a:ext cx="4435365" cy="397031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রুপান্তরিত শিলার বৈশিষ্ট্যঃ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এই শিলা------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ক।আগ্নেয় ও পাললিক শিলা দ্বারা গঠিত হয়।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খ।অন্যান শিলা অপেক্ষা শক্ত ও মজবুত।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উদাঃ মার্বেল, স্লেট।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94180" y="5920034"/>
            <a:ext cx="2819400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রুপান্তরিত শিলা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2249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043490" y="1027664"/>
            <a:ext cx="7024744" cy="1143000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n-BD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আগ্নেয় ও পাললিক শিলার মধ্যে পার্থক্য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990600" y="2316009"/>
            <a:ext cx="3478659" cy="6397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আগ্নেয় শিলা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4648201" y="2316010"/>
            <a:ext cx="3419354" cy="6397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পাললিক শিলা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048001"/>
            <a:ext cx="4022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ক।লাভা নির্গত হয়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64460" y="3085860"/>
            <a:ext cx="4827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ক। আগ্নেয়শিলা থেকে সৃষ্টি হয়।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1341" y="3773269"/>
            <a:ext cx="3935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খ।স্তরবিহীন ও কেলাসিত।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3810000"/>
            <a:ext cx="3886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খ।স্তরীভূত ও কেলাসবিহীন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4419600"/>
            <a:ext cx="3935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গ।জীবাশ্ম ধারন করেনা।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4495800"/>
            <a:ext cx="3935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গ।জীবাশ্ম ধারন করে।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1341" y="5142131"/>
            <a:ext cx="402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ঘ।সহজে ক্ষয় প্রাপ্ত হয়।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09090" y="5142131"/>
            <a:ext cx="4098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ঘ।সহজে ক্ষয় প্রাপ্ত হয় না।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6512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 animBg="1"/>
      <p:bldP spid="6" grpId="0" build="p" animBg="1"/>
      <p:bldP spid="7" grpId="0"/>
      <p:bldP spid="8" grpId="0"/>
      <p:bldP spid="10" grpId="0"/>
      <p:bldP spid="11" grpId="0"/>
      <p:bldP spid="12" grpId="0"/>
      <p:bldP spid="13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3683" y="475592"/>
            <a:ext cx="7277100" cy="56323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দলগত কাজঃ   আগ্নেয় শিলা দল</a:t>
            </a:r>
          </a:p>
          <a:p>
            <a:pPr algn="ctr"/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প্রশ্নঃ শিলার শ্রেণিবিভাগ করে প্রতিটি শিলার বর্ণনা দাও।</a:t>
            </a:r>
          </a:p>
        </p:txBody>
      </p:sp>
      <p:pic>
        <p:nvPicPr>
          <p:cNvPr id="4" name="Picture 3" descr="show5-brit-with-igneou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1524000"/>
            <a:ext cx="58674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9524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8534401" cy="618630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দলগত কাজঃ   পাললিক শিলা দল।</a:t>
            </a:r>
          </a:p>
          <a:p>
            <a:pPr algn="ctr"/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প্রশ্নঃ চিত্র-১ ও চিত্র-২ শিলার মধ্যে পার্থক্য নির্ণয় কর।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62000"/>
            <a:ext cx="4305053" cy="4343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875886"/>
            <a:ext cx="3756883" cy="42295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47800" y="5105400"/>
            <a:ext cx="129540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চিত্র-১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72200" y="5105400"/>
            <a:ext cx="1524000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চিত্র-২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27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2364828"/>
            <a:ext cx="7924799" cy="34778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১।শিলা  কী । 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২।শিলা কত প্রকার ও কী কী ।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প্রাথমিক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শিলার উদাহরন দাও। 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৪।আগ্নেয় ও পাললিক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শিলার মধ্যকার ২টি পার্থক্য বল। 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90800" y="915820"/>
            <a:ext cx="4724400" cy="14465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2200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7379" y="1022388"/>
            <a:ext cx="4489233" cy="132343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0099" y="2667000"/>
            <a:ext cx="7543800" cy="286232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প্রশ্নঃ আগ্নেয়, পাললিক ও রুপান্তরিত শিলাগুলো আমাদের কী কাজে লাগে? বর্ণনা দাও।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8784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533400" y="533400"/>
            <a:ext cx="4724400" cy="60198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95400" y="862280"/>
            <a:ext cx="23622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ধ</a:t>
            </a:r>
          </a:p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ন্য</a:t>
            </a:r>
          </a:p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বা</a:t>
            </a:r>
          </a:p>
          <a:p>
            <a:pPr algn="ctr"/>
            <a:r>
              <a:rPr lang="bn-BD" sz="9600" dirty="0">
                <a:latin typeface="NikoshBAN" pitchFamily="2" charset="0"/>
                <a:cs typeface="NikoshBAN" pitchFamily="2" charset="0"/>
              </a:rPr>
              <a:t>দ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371600"/>
            <a:ext cx="38862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360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427</Words>
  <Application>Microsoft Office PowerPoint</Application>
  <PresentationFormat>On-screen Show (4:3)</PresentationFormat>
  <Paragraphs>105</Paragraphs>
  <Slides>21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8</cp:revision>
  <dcterms:created xsi:type="dcterms:W3CDTF">2006-08-16T00:00:00Z</dcterms:created>
  <dcterms:modified xsi:type="dcterms:W3CDTF">2014-01-24T05:41:38Z</dcterms:modified>
</cp:coreProperties>
</file>